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57" r:id="rId3"/>
    <p:sldId id="258" r:id="rId4"/>
    <p:sldId id="260" r:id="rId5"/>
    <p:sldId id="259" r:id="rId6"/>
    <p:sldId id="265" r:id="rId7"/>
    <p:sldId id="267" r:id="rId8"/>
    <p:sldId id="264" r:id="rId9"/>
    <p:sldId id="261" r:id="rId10"/>
    <p:sldId id="263" r:id="rId11"/>
    <p:sldId id="270" r:id="rId12"/>
    <p:sldId id="271" r:id="rId13"/>
    <p:sldId id="269" r:id="rId14"/>
    <p:sldId id="266" r:id="rId15"/>
    <p:sldId id="262"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E9C62-91C5-F4B1-9588-883A9BE09FF1}" v="35" dt="2021-12-16T00:28:37.280"/>
    <p1510:client id="{0D66F901-4ED8-580C-1ADD-8AD41186D76D}" v="1116" dt="2021-12-16T04:21:15.365"/>
    <p1510:client id="{15374E2C-FE8D-F944-7536-255C7364330A}" v="373" dt="2021-12-15T21:48:40.715"/>
    <p1510:client id="{1AEC53EA-6466-4C69-9295-AD1C3506D456}" v="270" dt="2021-12-15T02:28:23.700"/>
    <p1510:client id="{1AF98D89-6184-49D5-B2F6-B52A21B7E4BE}" v="1277" dt="2021-12-15T02:36:13.121"/>
    <p1510:client id="{4967A7F1-A7F0-09FB-9C2E-A65A609D0C96}" v="35" dt="2021-12-16T21:19:24.212"/>
    <p1510:client id="{580C626C-8815-2CFB-E11F-805D366A6BCB}" v="771" dt="2021-12-15T02:00:44.962"/>
    <p1510:client id="{ABB1154F-E684-7934-D943-37D9A2145EB1}" v="139" dt="2021-12-16T04:18:50.583"/>
    <p1510:client id="{BDB21300-EA2D-97A3-B4BA-226ACF19E3DA}" v="255" dt="2021-12-16T21:50:41.917"/>
    <p1510:client id="{E553A67F-2482-3378-2D1B-2F27FEB9A667}" v="728" dt="2021-12-16T04:20:50.259"/>
    <p1510:client id="{E897C1DF-877D-4BC2-9278-6ECC3CEE78ED}" v="8" dt="2021-12-14T22:37:25.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cb77be2e9b1f88dd8df0500a5f9a64a5120fdf11e7f067e83092d7108382278::" providerId="AD" clId="Web-{03FE9C62-91C5-F4B1-9588-883A9BE09FF1}"/>
    <pc:docChg chg="modSld">
      <pc:chgData name="Guest User" userId="S::urn:spo:anon#dcb77be2e9b1f88dd8df0500a5f9a64a5120fdf11e7f067e83092d7108382278::" providerId="AD" clId="Web-{03FE9C62-91C5-F4B1-9588-883A9BE09FF1}" dt="2021-12-16T00:28:37.280" v="34" actId="20577"/>
      <pc:docMkLst>
        <pc:docMk/>
      </pc:docMkLst>
      <pc:sldChg chg="modSp">
        <pc:chgData name="Guest User" userId="S::urn:spo:anon#dcb77be2e9b1f88dd8df0500a5f9a64a5120fdf11e7f067e83092d7108382278::" providerId="AD" clId="Web-{03FE9C62-91C5-F4B1-9588-883A9BE09FF1}" dt="2021-12-16T00:28:37.280" v="34" actId="20577"/>
        <pc:sldMkLst>
          <pc:docMk/>
          <pc:sldMk cId="1098535646" sldId="269"/>
        </pc:sldMkLst>
        <pc:spChg chg="mod">
          <ac:chgData name="Guest User" userId="S::urn:spo:anon#dcb77be2e9b1f88dd8df0500a5f9a64a5120fdf11e7f067e83092d7108382278::" providerId="AD" clId="Web-{03FE9C62-91C5-F4B1-9588-883A9BE09FF1}" dt="2021-12-16T00:28:37.280" v="34" actId="20577"/>
          <ac:spMkLst>
            <pc:docMk/>
            <pc:sldMk cId="1098535646" sldId="269"/>
            <ac:spMk id="2" creationId="{E1A11FFF-E1C5-4A83-8388-5C0FDE839C05}"/>
          </ac:spMkLst>
        </pc:spChg>
      </pc:sldChg>
    </pc:docChg>
  </pc:docChgLst>
  <pc:docChgLst>
    <pc:chgData name="Ajala, Sunday A." userId="S::s.a.ajala@spartans.nsu.edu::0f16c7d2-0a20-44bf-b624-95fc350e18aa" providerId="AD" clId="Web-{E897C1DF-877D-4BC2-9278-6ECC3CEE78ED}"/>
    <pc:docChg chg="modSld addMainMaster delMainMaster">
      <pc:chgData name="Ajala, Sunday A." userId="S::s.a.ajala@spartans.nsu.edu::0f16c7d2-0a20-44bf-b624-95fc350e18aa" providerId="AD" clId="Web-{E897C1DF-877D-4BC2-9278-6ECC3CEE78ED}" dt="2021-12-14T22:37:25.753" v="8" actId="20577"/>
      <pc:docMkLst>
        <pc:docMk/>
      </pc:docMkLst>
      <pc:sldChg chg="addSp modSp mod setBg modClrScheme chgLayout">
        <pc:chgData name="Ajala, Sunday A." userId="S::s.a.ajala@spartans.nsu.edu::0f16c7d2-0a20-44bf-b624-95fc350e18aa" providerId="AD" clId="Web-{E897C1DF-877D-4BC2-9278-6ECC3CEE78ED}" dt="2021-12-14T22:37:25.753" v="8" actId="20577"/>
        <pc:sldMkLst>
          <pc:docMk/>
          <pc:sldMk cId="109857222" sldId="256"/>
        </pc:sldMkLst>
        <pc:spChg chg="mod">
          <ac:chgData name="Ajala, Sunday A." userId="S::s.a.ajala@spartans.nsu.edu::0f16c7d2-0a20-44bf-b624-95fc350e18aa" providerId="AD" clId="Web-{E897C1DF-877D-4BC2-9278-6ECC3CEE78ED}" dt="2021-12-14T22:37:05.658" v="6"/>
          <ac:spMkLst>
            <pc:docMk/>
            <pc:sldMk cId="109857222" sldId="256"/>
            <ac:spMk id="2" creationId="{00000000-0000-0000-0000-000000000000}"/>
          </ac:spMkLst>
        </pc:spChg>
        <pc:spChg chg="mod">
          <ac:chgData name="Ajala, Sunday A." userId="S::s.a.ajala@spartans.nsu.edu::0f16c7d2-0a20-44bf-b624-95fc350e18aa" providerId="AD" clId="Web-{E897C1DF-877D-4BC2-9278-6ECC3CEE78ED}" dt="2021-12-14T22:37:25.753" v="8" actId="20577"/>
          <ac:spMkLst>
            <pc:docMk/>
            <pc:sldMk cId="109857222" sldId="256"/>
            <ac:spMk id="3" creationId="{00000000-0000-0000-0000-000000000000}"/>
          </ac:spMkLst>
        </pc:spChg>
        <pc:spChg chg="add">
          <ac:chgData name="Ajala, Sunday A." userId="S::s.a.ajala@spartans.nsu.edu::0f16c7d2-0a20-44bf-b624-95fc350e18aa" providerId="AD" clId="Web-{E897C1DF-877D-4BC2-9278-6ECC3CEE78ED}" dt="2021-12-14T22:37:05.658" v="6"/>
          <ac:spMkLst>
            <pc:docMk/>
            <pc:sldMk cId="109857222" sldId="256"/>
            <ac:spMk id="9" creationId="{E2748806-3AF5-4078-830A-C1F26BF1B200}"/>
          </ac:spMkLst>
        </pc:spChg>
        <pc:spChg chg="add">
          <ac:chgData name="Ajala, Sunday A." userId="S::s.a.ajala@spartans.nsu.edu::0f16c7d2-0a20-44bf-b624-95fc350e18aa" providerId="AD" clId="Web-{E897C1DF-877D-4BC2-9278-6ECC3CEE78ED}" dt="2021-12-14T22:37:05.658" v="6"/>
          <ac:spMkLst>
            <pc:docMk/>
            <pc:sldMk cId="109857222" sldId="256"/>
            <ac:spMk id="11" creationId="{BF991FCB-5132-414C-B377-526F56121B69}"/>
          </ac:spMkLst>
        </pc:spChg>
        <pc:spChg chg="add">
          <ac:chgData name="Ajala, Sunday A." userId="S::s.a.ajala@spartans.nsu.edu::0f16c7d2-0a20-44bf-b624-95fc350e18aa" providerId="AD" clId="Web-{E897C1DF-877D-4BC2-9278-6ECC3CEE78ED}" dt="2021-12-14T22:37:05.658" v="6"/>
          <ac:spMkLst>
            <pc:docMk/>
            <pc:sldMk cId="109857222" sldId="256"/>
            <ac:spMk id="13" creationId="{F23DAFF7-4C98-4E0E-8986-198D54B6C1F0}"/>
          </ac:spMkLst>
        </pc:spChg>
        <pc:picChg chg="add">
          <ac:chgData name="Ajala, Sunday A." userId="S::s.a.ajala@spartans.nsu.edu::0f16c7d2-0a20-44bf-b624-95fc350e18aa" providerId="AD" clId="Web-{E897C1DF-877D-4BC2-9278-6ECC3CEE78ED}" dt="2021-12-14T22:37:05.658" v="6"/>
          <ac:picMkLst>
            <pc:docMk/>
            <pc:sldMk cId="109857222" sldId="256"/>
            <ac:picMk id="4" creationId="{4D9875E3-677D-4759-9A96-0F3A2DB0B207}"/>
          </ac:picMkLst>
        </pc:picChg>
      </pc:sldChg>
      <pc:sldMasterChg chg="del delSldLayout">
        <pc:chgData name="Ajala, Sunday A." userId="S::s.a.ajala@spartans.nsu.edu::0f16c7d2-0a20-44bf-b624-95fc350e18aa" providerId="AD" clId="Web-{E897C1DF-877D-4BC2-9278-6ECC3CEE78ED}" dt="2021-12-14T22:37:05.658" v="6"/>
        <pc:sldMasterMkLst>
          <pc:docMk/>
          <pc:sldMasterMk cId="2460954070" sldId="2147483660"/>
        </pc:sldMasterMkLst>
        <pc:sldLayoutChg chg="del">
          <pc:chgData name="Ajala, Sunday A." userId="S::s.a.ajala@spartans.nsu.edu::0f16c7d2-0a20-44bf-b624-95fc350e18aa" providerId="AD" clId="Web-{E897C1DF-877D-4BC2-9278-6ECC3CEE78ED}" dt="2021-12-14T22:37:05.658" v="6"/>
          <pc:sldLayoutMkLst>
            <pc:docMk/>
            <pc:sldMasterMk cId="2460954070" sldId="2147483660"/>
            <pc:sldLayoutMk cId="2385387890" sldId="2147483661"/>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949138452" sldId="2147483662"/>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2591524520" sldId="2147483663"/>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1203092039" sldId="2147483664"/>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3733172339" sldId="2147483665"/>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3210312558" sldId="2147483666"/>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3146388984" sldId="2147483667"/>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3171841454" sldId="2147483668"/>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1718958274" sldId="2147483669"/>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2202905451" sldId="2147483670"/>
          </pc:sldLayoutMkLst>
        </pc:sldLayoutChg>
        <pc:sldLayoutChg chg="del">
          <pc:chgData name="Ajala, Sunday A." userId="S::s.a.ajala@spartans.nsu.edu::0f16c7d2-0a20-44bf-b624-95fc350e18aa" providerId="AD" clId="Web-{E897C1DF-877D-4BC2-9278-6ECC3CEE78ED}" dt="2021-12-14T22:37:05.658" v="6"/>
          <pc:sldLayoutMkLst>
            <pc:docMk/>
            <pc:sldMasterMk cId="2460954070" sldId="2147483660"/>
            <pc:sldLayoutMk cId="3479445657" sldId="2147483671"/>
          </pc:sldLayoutMkLst>
        </pc:sldLayoutChg>
      </pc:sldMasterChg>
      <pc:sldMasterChg chg="add replId addSldLayout">
        <pc:chgData name="Ajala, Sunday A." userId="S::s.a.ajala@spartans.nsu.edu::0f16c7d2-0a20-44bf-b624-95fc350e18aa" providerId="AD" clId="Web-{E897C1DF-877D-4BC2-9278-6ECC3CEE78ED}" dt="2021-12-14T22:37:05.658" v="6"/>
        <pc:sldMasterMkLst>
          <pc:docMk/>
          <pc:sldMasterMk cId="1026818307" sldId="2147483672"/>
        </pc:sldMasterMkLst>
        <pc:sldLayoutChg chg="add">
          <pc:chgData name="Ajala, Sunday A." userId="S::s.a.ajala@spartans.nsu.edu::0f16c7d2-0a20-44bf-b624-95fc350e18aa" providerId="AD" clId="Web-{E897C1DF-877D-4BC2-9278-6ECC3CEE78ED}" dt="2021-12-14T22:37:05.658" v="6"/>
          <pc:sldLayoutMkLst>
            <pc:docMk/>
            <pc:sldMasterMk cId="1026818307" sldId="2147483672"/>
            <pc:sldLayoutMk cId="4186405961" sldId="2147483673"/>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2736280078" sldId="2147483674"/>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3309671645" sldId="2147483675"/>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1137108777" sldId="2147483676"/>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326316312" sldId="2147483677"/>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1631782391" sldId="2147483678"/>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3460977306" sldId="2147483679"/>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560105441" sldId="2147483680"/>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674855300" sldId="2147483681"/>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3784581661" sldId="2147483682"/>
          </pc:sldLayoutMkLst>
        </pc:sldLayoutChg>
        <pc:sldLayoutChg chg="add replId">
          <pc:chgData name="Ajala, Sunday A." userId="S::s.a.ajala@spartans.nsu.edu::0f16c7d2-0a20-44bf-b624-95fc350e18aa" providerId="AD" clId="Web-{E897C1DF-877D-4BC2-9278-6ECC3CEE78ED}" dt="2021-12-14T22:37:05.658" v="6"/>
          <pc:sldLayoutMkLst>
            <pc:docMk/>
            <pc:sldMasterMk cId="1026818307" sldId="2147483672"/>
            <pc:sldLayoutMk cId="2384228492" sldId="2147483683"/>
          </pc:sldLayoutMkLst>
        </pc:sldLayoutChg>
      </pc:sldMasterChg>
    </pc:docChg>
  </pc:docChgLst>
  <pc:docChgLst>
    <pc:chgData name="Guest User" userId="S::urn:spo:anon#dcb77be2e9b1f88dd8df0500a5f9a64a5120fdf11e7f067e83092d7108382278::" providerId="AD" clId="Web-{BDB21300-EA2D-97A3-B4BA-226ACF19E3DA}"/>
    <pc:docChg chg="modSld">
      <pc:chgData name="Guest User" userId="S::urn:spo:anon#dcb77be2e9b1f88dd8df0500a5f9a64a5120fdf11e7f067e83092d7108382278::" providerId="AD" clId="Web-{BDB21300-EA2D-97A3-B4BA-226ACF19E3DA}" dt="2021-12-16T21:50:41.917" v="162" actId="14100"/>
      <pc:docMkLst>
        <pc:docMk/>
      </pc:docMkLst>
      <pc:sldChg chg="modSp">
        <pc:chgData name="Guest User" userId="S::urn:spo:anon#dcb77be2e9b1f88dd8df0500a5f9a64a5120fdf11e7f067e83092d7108382278::" providerId="AD" clId="Web-{BDB21300-EA2D-97A3-B4BA-226ACF19E3DA}" dt="2021-12-16T18:45:21.205" v="145"/>
        <pc:sldMkLst>
          <pc:docMk/>
          <pc:sldMk cId="3165607670" sldId="261"/>
        </pc:sldMkLst>
        <pc:spChg chg="mod">
          <ac:chgData name="Guest User" userId="S::urn:spo:anon#dcb77be2e9b1f88dd8df0500a5f9a64a5120fdf11e7f067e83092d7108382278::" providerId="AD" clId="Web-{BDB21300-EA2D-97A3-B4BA-226ACF19E3DA}" dt="2021-12-16T18:23:42.210" v="46" actId="20577"/>
          <ac:spMkLst>
            <pc:docMk/>
            <pc:sldMk cId="3165607670" sldId="261"/>
            <ac:spMk id="11" creationId="{EF43EC8E-4DB7-45D8-95C0-67A42DDAA786}"/>
          </ac:spMkLst>
        </pc:spChg>
        <pc:graphicFrameChg chg="mod modGraphic">
          <ac:chgData name="Guest User" userId="S::urn:spo:anon#dcb77be2e9b1f88dd8df0500a5f9a64a5120fdf11e7f067e83092d7108382278::" providerId="AD" clId="Web-{BDB21300-EA2D-97A3-B4BA-226ACF19E3DA}" dt="2021-12-16T18:45:21.205" v="145"/>
          <ac:graphicFrameMkLst>
            <pc:docMk/>
            <pc:sldMk cId="3165607670" sldId="261"/>
            <ac:graphicFrameMk id="3" creationId="{09659B9D-53E7-4A2E-83B7-3CFF9EBDAF87}"/>
          </ac:graphicFrameMkLst>
        </pc:graphicFrameChg>
      </pc:sldChg>
      <pc:sldChg chg="modSp">
        <pc:chgData name="Guest User" userId="S::urn:spo:anon#dcb77be2e9b1f88dd8df0500a5f9a64a5120fdf11e7f067e83092d7108382278::" providerId="AD" clId="Web-{BDB21300-EA2D-97A3-B4BA-226ACF19E3DA}" dt="2021-12-16T19:00:23.020" v="157" actId="20577"/>
        <pc:sldMkLst>
          <pc:docMk/>
          <pc:sldMk cId="1594127510" sldId="263"/>
        </pc:sldMkLst>
        <pc:spChg chg="mod">
          <ac:chgData name="Guest User" userId="S::urn:spo:anon#dcb77be2e9b1f88dd8df0500a5f9a64a5120fdf11e7f067e83092d7108382278::" providerId="AD" clId="Web-{BDB21300-EA2D-97A3-B4BA-226ACF19E3DA}" dt="2021-12-16T18:26:28.291" v="50" actId="20577"/>
          <ac:spMkLst>
            <pc:docMk/>
            <pc:sldMk cId="1594127510" sldId="263"/>
            <ac:spMk id="5" creationId="{409624C4-CE3B-411F-B41D-712CBCC3CFE6}"/>
          </ac:spMkLst>
        </pc:spChg>
        <pc:spChg chg="mod">
          <ac:chgData name="Guest User" userId="S::urn:spo:anon#dcb77be2e9b1f88dd8df0500a5f9a64a5120fdf11e7f067e83092d7108382278::" providerId="AD" clId="Web-{BDB21300-EA2D-97A3-B4BA-226ACF19E3DA}" dt="2021-12-16T19:00:23.020" v="157" actId="20577"/>
          <ac:spMkLst>
            <pc:docMk/>
            <pc:sldMk cId="1594127510" sldId="263"/>
            <ac:spMk id="7" creationId="{8927C2E2-2B93-4F9B-9FD9-EBE67BEE5194}"/>
          </ac:spMkLst>
        </pc:spChg>
      </pc:sldChg>
      <pc:sldChg chg="modSp">
        <pc:chgData name="Guest User" userId="S::urn:spo:anon#dcb77be2e9b1f88dd8df0500a5f9a64a5120fdf11e7f067e83092d7108382278::" providerId="AD" clId="Web-{BDB21300-EA2D-97A3-B4BA-226ACF19E3DA}" dt="2021-12-16T21:50:41.917" v="162" actId="14100"/>
        <pc:sldMkLst>
          <pc:docMk/>
          <pc:sldMk cId="1481272181" sldId="271"/>
        </pc:sldMkLst>
        <pc:picChg chg="mod">
          <ac:chgData name="Guest User" userId="S::urn:spo:anon#dcb77be2e9b1f88dd8df0500a5f9a64a5120fdf11e7f067e83092d7108382278::" providerId="AD" clId="Web-{BDB21300-EA2D-97A3-B4BA-226ACF19E3DA}" dt="2021-12-16T21:50:41.917" v="162" actId="14100"/>
          <ac:picMkLst>
            <pc:docMk/>
            <pc:sldMk cId="1481272181" sldId="271"/>
            <ac:picMk id="3" creationId="{ED1F9BBA-A445-4E44-8028-63E703E2C941}"/>
          </ac:picMkLst>
        </pc:picChg>
        <pc:picChg chg="mod">
          <ac:chgData name="Guest User" userId="S::urn:spo:anon#dcb77be2e9b1f88dd8df0500a5f9a64a5120fdf11e7f067e83092d7108382278::" providerId="AD" clId="Web-{BDB21300-EA2D-97A3-B4BA-226ACF19E3DA}" dt="2021-12-16T21:50:31.885" v="160" actId="14100"/>
          <ac:picMkLst>
            <pc:docMk/>
            <pc:sldMk cId="1481272181" sldId="271"/>
            <ac:picMk id="5" creationId="{91D6EFC8-AB64-4003-9D6D-A689FD301374}"/>
          </ac:picMkLst>
        </pc:picChg>
      </pc:sldChg>
    </pc:docChg>
  </pc:docChgLst>
  <pc:docChgLst>
    <pc:chgData name="Guest User" userId="S::urn:spo:anon#dcb77be2e9b1f88dd8df0500a5f9a64a5120fdf11e7f067e83092d7108382278::" providerId="AD" clId="Web-{4967A7F1-A7F0-09FB-9C2E-A65A609D0C96}"/>
    <pc:docChg chg="modSld">
      <pc:chgData name="Guest User" userId="S::urn:spo:anon#dcb77be2e9b1f88dd8df0500a5f9a64a5120fdf11e7f067e83092d7108382278::" providerId="AD" clId="Web-{4967A7F1-A7F0-09FB-9C2E-A65A609D0C96}" dt="2021-12-16T21:19:24.212" v="16" actId="20577"/>
      <pc:docMkLst>
        <pc:docMk/>
      </pc:docMkLst>
      <pc:sldChg chg="modSp">
        <pc:chgData name="Guest User" userId="S::urn:spo:anon#dcb77be2e9b1f88dd8df0500a5f9a64a5120fdf11e7f067e83092d7108382278::" providerId="AD" clId="Web-{4967A7F1-A7F0-09FB-9C2E-A65A609D0C96}" dt="2021-12-16T21:19:24.212" v="16" actId="20577"/>
        <pc:sldMkLst>
          <pc:docMk/>
          <pc:sldMk cId="2280105224" sldId="266"/>
        </pc:sldMkLst>
        <pc:spChg chg="mod">
          <ac:chgData name="Guest User" userId="S::urn:spo:anon#dcb77be2e9b1f88dd8df0500a5f9a64a5120fdf11e7f067e83092d7108382278::" providerId="AD" clId="Web-{4967A7F1-A7F0-09FB-9C2E-A65A609D0C96}" dt="2021-12-16T21:19:24.212" v="16" actId="20577"/>
          <ac:spMkLst>
            <pc:docMk/>
            <pc:sldMk cId="2280105224" sldId="266"/>
            <ac:spMk id="5" creationId="{470E54F6-8CE4-4306-BBCA-C0950A095624}"/>
          </ac:spMkLst>
        </pc:spChg>
      </pc:sldChg>
    </pc:docChg>
  </pc:docChgLst>
  <pc:docChgLst>
    <pc:chgData name="Guest User" userId="S::urn:spo:anon#dcb77be2e9b1f88dd8df0500a5f9a64a5120fdf11e7f067e83092d7108382278::" providerId="AD" clId="Web-{0D66F901-4ED8-580C-1ADD-8AD41186D76D}"/>
    <pc:docChg chg="addSld delSld modSld sldOrd">
      <pc:chgData name="Guest User" userId="S::urn:spo:anon#dcb77be2e9b1f88dd8df0500a5f9a64a5120fdf11e7f067e83092d7108382278::" providerId="AD" clId="Web-{0D66F901-4ED8-580C-1ADD-8AD41186D76D}" dt="2021-12-16T04:21:15.365" v="691"/>
      <pc:docMkLst>
        <pc:docMk/>
      </pc:docMkLst>
      <pc:sldChg chg="modSp">
        <pc:chgData name="Guest User" userId="S::urn:spo:anon#dcb77be2e9b1f88dd8df0500a5f9a64a5120fdf11e7f067e83092d7108382278::" providerId="AD" clId="Web-{0D66F901-4ED8-580C-1ADD-8AD41186D76D}" dt="2021-12-16T03:51:18.826" v="491"/>
        <pc:sldMkLst>
          <pc:docMk/>
          <pc:sldMk cId="3165607670" sldId="261"/>
        </pc:sldMkLst>
        <pc:spChg chg="mod">
          <ac:chgData name="Guest User" userId="S::urn:spo:anon#dcb77be2e9b1f88dd8df0500a5f9a64a5120fdf11e7f067e83092d7108382278::" providerId="AD" clId="Web-{0D66F901-4ED8-580C-1ADD-8AD41186D76D}" dt="2021-12-16T02:21:32.651" v="437" actId="1076"/>
          <ac:spMkLst>
            <pc:docMk/>
            <pc:sldMk cId="3165607670" sldId="261"/>
            <ac:spMk id="2" creationId="{DD7BA160-FA78-4335-92F6-1613BE502BB0}"/>
          </ac:spMkLst>
        </pc:spChg>
        <pc:spChg chg="mod">
          <ac:chgData name="Guest User" userId="S::urn:spo:anon#dcb77be2e9b1f88dd8df0500a5f9a64a5120fdf11e7f067e83092d7108382278::" providerId="AD" clId="Web-{0D66F901-4ED8-580C-1ADD-8AD41186D76D}" dt="2021-12-16T03:50:51.744" v="479" actId="20577"/>
          <ac:spMkLst>
            <pc:docMk/>
            <pc:sldMk cId="3165607670" sldId="261"/>
            <ac:spMk id="11" creationId="{EF43EC8E-4DB7-45D8-95C0-67A42DDAA786}"/>
          </ac:spMkLst>
        </pc:spChg>
        <pc:graphicFrameChg chg="mod modGraphic">
          <ac:chgData name="Guest User" userId="S::urn:spo:anon#dcb77be2e9b1f88dd8df0500a5f9a64a5120fdf11e7f067e83092d7108382278::" providerId="AD" clId="Web-{0D66F901-4ED8-580C-1ADD-8AD41186D76D}" dt="2021-12-16T03:51:18.826" v="491"/>
          <ac:graphicFrameMkLst>
            <pc:docMk/>
            <pc:sldMk cId="3165607670" sldId="261"/>
            <ac:graphicFrameMk id="3" creationId="{09659B9D-53E7-4A2E-83B7-3CFF9EBDAF87}"/>
          </ac:graphicFrameMkLst>
        </pc:graphicFrameChg>
      </pc:sldChg>
      <pc:sldChg chg="modSp">
        <pc:chgData name="Guest User" userId="S::urn:spo:anon#dcb77be2e9b1f88dd8df0500a5f9a64a5120fdf11e7f067e83092d7108382278::" providerId="AD" clId="Web-{0D66F901-4ED8-580C-1ADD-8AD41186D76D}" dt="2021-12-15T23:21:45.616" v="202" actId="20577"/>
        <pc:sldMkLst>
          <pc:docMk/>
          <pc:sldMk cId="82070881" sldId="262"/>
        </pc:sldMkLst>
        <pc:spChg chg="mod">
          <ac:chgData name="Guest User" userId="S::urn:spo:anon#dcb77be2e9b1f88dd8df0500a5f9a64a5120fdf11e7f067e83092d7108382278::" providerId="AD" clId="Web-{0D66F901-4ED8-580C-1ADD-8AD41186D76D}" dt="2021-12-15T23:21:45.616" v="202" actId="20577"/>
          <ac:spMkLst>
            <pc:docMk/>
            <pc:sldMk cId="82070881" sldId="262"/>
            <ac:spMk id="3" creationId="{C4173550-ED59-4DDF-998F-9A8EBD4332BE}"/>
          </ac:spMkLst>
        </pc:spChg>
      </pc:sldChg>
      <pc:sldChg chg="addSp delSp modSp ord">
        <pc:chgData name="Guest User" userId="S::urn:spo:anon#dcb77be2e9b1f88dd8df0500a5f9a64a5120fdf11e7f067e83092d7108382278::" providerId="AD" clId="Web-{0D66F901-4ED8-580C-1ADD-8AD41186D76D}" dt="2021-12-16T04:21:15.365" v="691"/>
        <pc:sldMkLst>
          <pc:docMk/>
          <pc:sldMk cId="1594127510" sldId="263"/>
        </pc:sldMkLst>
        <pc:spChg chg="mod">
          <ac:chgData name="Guest User" userId="S::urn:spo:anon#dcb77be2e9b1f88dd8df0500a5f9a64a5120fdf11e7f067e83092d7108382278::" providerId="AD" clId="Web-{0D66F901-4ED8-580C-1ADD-8AD41186D76D}" dt="2021-12-16T02:37:24.555" v="460" actId="20577"/>
          <ac:spMkLst>
            <pc:docMk/>
            <pc:sldMk cId="1594127510" sldId="263"/>
            <ac:spMk id="2" creationId="{74A9A44E-CFB6-4940-9042-3DDC9DC5C86E}"/>
          </ac:spMkLst>
        </pc:spChg>
        <pc:spChg chg="add del mod">
          <ac:chgData name="Guest User" userId="S::urn:spo:anon#dcb77be2e9b1f88dd8df0500a5f9a64a5120fdf11e7f067e83092d7108382278::" providerId="AD" clId="Web-{0D66F901-4ED8-580C-1ADD-8AD41186D76D}" dt="2021-12-16T04:21:15.365" v="691"/>
          <ac:spMkLst>
            <pc:docMk/>
            <pc:sldMk cId="1594127510" sldId="263"/>
            <ac:spMk id="4" creationId="{B4D46950-1DA5-466A-986D-144940C09FEA}"/>
          </ac:spMkLst>
        </pc:spChg>
        <pc:spChg chg="add mod">
          <ac:chgData name="Guest User" userId="S::urn:spo:anon#dcb77be2e9b1f88dd8df0500a5f9a64a5120fdf11e7f067e83092d7108382278::" providerId="AD" clId="Web-{0D66F901-4ED8-580C-1ADD-8AD41186D76D}" dt="2021-12-16T00:33:22.517" v="370" actId="14100"/>
          <ac:spMkLst>
            <pc:docMk/>
            <pc:sldMk cId="1594127510" sldId="263"/>
            <ac:spMk id="5" creationId="{409624C4-CE3B-411F-B41D-712CBCC3CFE6}"/>
          </ac:spMkLst>
        </pc:spChg>
        <pc:spChg chg="add">
          <ac:chgData name="Guest User" userId="S::urn:spo:anon#dcb77be2e9b1f88dd8df0500a5f9a64a5120fdf11e7f067e83092d7108382278::" providerId="AD" clId="Web-{0D66F901-4ED8-580C-1ADD-8AD41186D76D}" dt="2021-12-16T02:42:58.986" v="461"/>
          <ac:spMkLst>
            <pc:docMk/>
            <pc:sldMk cId="1594127510" sldId="263"/>
            <ac:spMk id="6" creationId="{2A9B37B0-CA0E-4B88-8682-46B6AF67ABF0}"/>
          </ac:spMkLst>
        </pc:spChg>
        <pc:spChg chg="add mod">
          <ac:chgData name="Guest User" userId="S::urn:spo:anon#dcb77be2e9b1f88dd8df0500a5f9a64a5120fdf11e7f067e83092d7108382278::" providerId="AD" clId="Web-{0D66F901-4ED8-580C-1ADD-8AD41186D76D}" dt="2021-12-16T00:38:01.688" v="429" actId="20577"/>
          <ac:spMkLst>
            <pc:docMk/>
            <pc:sldMk cId="1594127510" sldId="263"/>
            <ac:spMk id="7" creationId="{8927C2E2-2B93-4F9B-9FD9-EBE67BEE5194}"/>
          </ac:spMkLst>
        </pc:spChg>
        <pc:spChg chg="add del mod">
          <ac:chgData name="Guest User" userId="S::urn:spo:anon#dcb77be2e9b1f88dd8df0500a5f9a64a5120fdf11e7f067e83092d7108382278::" providerId="AD" clId="Web-{0D66F901-4ED8-580C-1ADD-8AD41186D76D}" dt="2021-12-15T23:17:45.563" v="198"/>
          <ac:spMkLst>
            <pc:docMk/>
            <pc:sldMk cId="1594127510" sldId="263"/>
            <ac:spMk id="7" creationId="{E26937CB-AE35-4D37-AD35-1C7306E03A90}"/>
          </ac:spMkLst>
        </pc:spChg>
        <pc:graphicFrameChg chg="add del mod modGraphic">
          <ac:chgData name="Guest User" userId="S::urn:spo:anon#dcb77be2e9b1f88dd8df0500a5f9a64a5120fdf11e7f067e83092d7108382278::" providerId="AD" clId="Web-{0D66F901-4ED8-580C-1ADD-8AD41186D76D}" dt="2021-12-15T23:16:23.607" v="197"/>
          <ac:graphicFrameMkLst>
            <pc:docMk/>
            <pc:sldMk cId="1594127510" sldId="263"/>
            <ac:graphicFrameMk id="3" creationId="{29C60FCF-7C28-40F2-B28C-96EC1957469C}"/>
          </ac:graphicFrameMkLst>
        </pc:graphicFrameChg>
        <pc:graphicFrameChg chg="del mod modGraphic">
          <ac:chgData name="Guest User" userId="S::urn:spo:anon#dcb77be2e9b1f88dd8df0500a5f9a64a5120fdf11e7f067e83092d7108382278::" providerId="AD" clId="Web-{0D66F901-4ED8-580C-1ADD-8AD41186D76D}" dt="2021-12-16T02:19:52.368" v="435"/>
          <ac:graphicFrameMkLst>
            <pc:docMk/>
            <pc:sldMk cId="1594127510" sldId="263"/>
            <ac:graphicFrameMk id="4" creationId="{7FBC1854-AF9F-498F-AAB2-9B2912860F7A}"/>
          </ac:graphicFrameMkLst>
        </pc:graphicFrameChg>
        <pc:picChg chg="add mod">
          <ac:chgData name="Guest User" userId="S::urn:spo:anon#dcb77be2e9b1f88dd8df0500a5f9a64a5120fdf11e7f067e83092d7108382278::" providerId="AD" clId="Web-{0D66F901-4ED8-580C-1ADD-8AD41186D76D}" dt="2021-12-16T02:19:55.789" v="436" actId="1076"/>
          <ac:picMkLst>
            <pc:docMk/>
            <pc:sldMk cId="1594127510" sldId="263"/>
            <ac:picMk id="3" creationId="{FB4D304B-12ED-45A9-A6C7-76E4C7B5AB4E}"/>
          </ac:picMkLst>
        </pc:picChg>
        <pc:picChg chg="add del mod">
          <ac:chgData name="Guest User" userId="S::urn:spo:anon#dcb77be2e9b1f88dd8df0500a5f9a64a5120fdf11e7f067e83092d7108382278::" providerId="AD" clId="Web-{0D66F901-4ED8-580C-1ADD-8AD41186D76D}" dt="2021-12-16T00:29:11.051" v="267"/>
          <ac:picMkLst>
            <pc:docMk/>
            <pc:sldMk cId="1594127510" sldId="263"/>
            <ac:picMk id="6" creationId="{C522648C-2D6D-431E-B326-79103A690739}"/>
          </ac:picMkLst>
        </pc:picChg>
      </pc:sldChg>
      <pc:sldChg chg="modSp">
        <pc:chgData name="Guest User" userId="S::urn:spo:anon#dcb77be2e9b1f88dd8df0500a5f9a64a5120fdf11e7f067e83092d7108382278::" providerId="AD" clId="Web-{0D66F901-4ED8-580C-1ADD-8AD41186D76D}" dt="2021-12-16T03:50:23.634" v="476" actId="20577"/>
        <pc:sldMkLst>
          <pc:docMk/>
          <pc:sldMk cId="3134877279" sldId="264"/>
        </pc:sldMkLst>
        <pc:spChg chg="mod">
          <ac:chgData name="Guest User" userId="S::urn:spo:anon#dcb77be2e9b1f88dd8df0500a5f9a64a5120fdf11e7f067e83092d7108382278::" providerId="AD" clId="Web-{0D66F901-4ED8-580C-1ADD-8AD41186D76D}" dt="2021-12-16T03:50:23.634" v="476" actId="20577"/>
          <ac:spMkLst>
            <pc:docMk/>
            <pc:sldMk cId="3134877279" sldId="264"/>
            <ac:spMk id="3" creationId="{C5B7399D-578C-4820-A306-C4B4CAB0A06C}"/>
          </ac:spMkLst>
        </pc:spChg>
      </pc:sldChg>
      <pc:sldChg chg="modSp del">
        <pc:chgData name="Guest User" userId="S::urn:spo:anon#dcb77be2e9b1f88dd8df0500a5f9a64a5120fdf11e7f067e83092d7108382278::" providerId="AD" clId="Web-{0D66F901-4ED8-580C-1ADD-8AD41186D76D}" dt="2021-12-16T00:21:41.607" v="265"/>
        <pc:sldMkLst>
          <pc:docMk/>
          <pc:sldMk cId="1015100998" sldId="268"/>
        </pc:sldMkLst>
        <pc:spChg chg="mod">
          <ac:chgData name="Guest User" userId="S::urn:spo:anon#dcb77be2e9b1f88dd8df0500a5f9a64a5120fdf11e7f067e83092d7108382278::" providerId="AD" clId="Web-{0D66F901-4ED8-580C-1ADD-8AD41186D76D}" dt="2021-12-15T23:32:53.369" v="241" actId="20577"/>
          <ac:spMkLst>
            <pc:docMk/>
            <pc:sldMk cId="1015100998" sldId="268"/>
            <ac:spMk id="2" creationId="{32A482F0-857D-44B9-A698-CEE98426DBA1}"/>
          </ac:spMkLst>
        </pc:spChg>
      </pc:sldChg>
      <pc:sldChg chg="addSp delSp modSp new ord">
        <pc:chgData name="Guest User" userId="S::urn:spo:anon#dcb77be2e9b1f88dd8df0500a5f9a64a5120fdf11e7f067e83092d7108382278::" providerId="AD" clId="Web-{0D66F901-4ED8-580C-1ADD-8AD41186D76D}" dt="2021-12-16T04:12:33.193" v="688" actId="20577"/>
        <pc:sldMkLst>
          <pc:docMk/>
          <pc:sldMk cId="653129472" sldId="270"/>
        </pc:sldMkLst>
        <pc:spChg chg="mod">
          <ac:chgData name="Guest User" userId="S::urn:spo:anon#dcb77be2e9b1f88dd8df0500a5f9a64a5120fdf11e7f067e83092d7108382278::" providerId="AD" clId="Web-{0D66F901-4ED8-580C-1ADD-8AD41186D76D}" dt="2021-12-15T22:38:08.167" v="82" actId="20577"/>
          <ac:spMkLst>
            <pc:docMk/>
            <pc:sldMk cId="653129472" sldId="270"/>
            <ac:spMk id="2" creationId="{FCE5C356-47F1-4AC3-8EA4-82688B6F5A84}"/>
          </ac:spMkLst>
        </pc:spChg>
        <pc:spChg chg="add mod">
          <ac:chgData name="Guest User" userId="S::urn:spo:anon#dcb77be2e9b1f88dd8df0500a5f9a64a5120fdf11e7f067e83092d7108382278::" providerId="AD" clId="Web-{0D66F901-4ED8-580C-1ADD-8AD41186D76D}" dt="2021-12-16T04:03:37.911" v="545" actId="20577"/>
          <ac:spMkLst>
            <pc:docMk/>
            <pc:sldMk cId="653129472" sldId="270"/>
            <ac:spMk id="3" creationId="{06B907FB-D55E-4E19-ACAB-1A47B839D4F2}"/>
          </ac:spMkLst>
        </pc:spChg>
        <pc:spChg chg="del">
          <ac:chgData name="Guest User" userId="S::urn:spo:anon#dcb77be2e9b1f88dd8df0500a5f9a64a5120fdf11e7f067e83092d7108382278::" providerId="AD" clId="Web-{0D66F901-4ED8-580C-1ADD-8AD41186D76D}" dt="2021-12-15T22:25:40.379" v="7"/>
          <ac:spMkLst>
            <pc:docMk/>
            <pc:sldMk cId="653129472" sldId="270"/>
            <ac:spMk id="3" creationId="{7BC5C7F0-7049-40DB-9992-3DCF52E36F6D}"/>
          </ac:spMkLst>
        </pc:spChg>
        <pc:spChg chg="add mod">
          <ac:chgData name="Guest User" userId="S::urn:spo:anon#dcb77be2e9b1f88dd8df0500a5f9a64a5120fdf11e7f067e83092d7108382278::" providerId="AD" clId="Web-{0D66F901-4ED8-580C-1ADD-8AD41186D76D}" dt="2021-12-16T04:12:33.193" v="688" actId="20577"/>
          <ac:spMkLst>
            <pc:docMk/>
            <pc:sldMk cId="653129472" sldId="270"/>
            <ac:spMk id="5" creationId="{5643064E-55AA-4735-B7C7-A6ECA737496A}"/>
          </ac:spMkLst>
        </pc:spChg>
        <pc:spChg chg="add del mod">
          <ac:chgData name="Guest User" userId="S::urn:spo:anon#dcb77be2e9b1f88dd8df0500a5f9a64a5120fdf11e7f067e83092d7108382278::" providerId="AD" clId="Web-{0D66F901-4ED8-580C-1ADD-8AD41186D76D}" dt="2021-12-15T22:30:52.045" v="30"/>
          <ac:spMkLst>
            <pc:docMk/>
            <pc:sldMk cId="653129472" sldId="270"/>
            <ac:spMk id="5" creationId="{95C0C0C7-35B8-4313-A51D-A1C7E874DFAD}"/>
          </ac:spMkLst>
        </pc:spChg>
        <pc:picChg chg="add mod ord">
          <ac:chgData name="Guest User" userId="S::urn:spo:anon#dcb77be2e9b1f88dd8df0500a5f9a64a5120fdf11e7f067e83092d7108382278::" providerId="AD" clId="Web-{0D66F901-4ED8-580C-1ADD-8AD41186D76D}" dt="2021-12-15T22:25:59.348" v="9" actId="14100"/>
          <ac:picMkLst>
            <pc:docMk/>
            <pc:sldMk cId="653129472" sldId="270"/>
            <ac:picMk id="4" creationId="{0B876308-7568-44B5-9EF9-0EF72D6485E3}"/>
          </ac:picMkLst>
        </pc:picChg>
      </pc:sldChg>
      <pc:sldChg chg="addSp delSp modSp new ord">
        <pc:chgData name="Guest User" userId="S::urn:spo:anon#dcb77be2e9b1f88dd8df0500a5f9a64a5120fdf11e7f067e83092d7108382278::" providerId="AD" clId="Web-{0D66F901-4ED8-580C-1ADD-8AD41186D76D}" dt="2021-12-16T02:15:47.080" v="431"/>
        <pc:sldMkLst>
          <pc:docMk/>
          <pc:sldMk cId="1481272181" sldId="271"/>
        </pc:sldMkLst>
        <pc:spChg chg="mod">
          <ac:chgData name="Guest User" userId="S::urn:spo:anon#dcb77be2e9b1f88dd8df0500a5f9a64a5120fdf11e7f067e83092d7108382278::" providerId="AD" clId="Web-{0D66F901-4ED8-580C-1ADD-8AD41186D76D}" dt="2021-12-15T23:09:00.121" v="177" actId="20577"/>
          <ac:spMkLst>
            <pc:docMk/>
            <pc:sldMk cId="1481272181" sldId="271"/>
            <ac:spMk id="2" creationId="{71C33519-355F-4AA5-AE5E-0047A6B07573}"/>
          </ac:spMkLst>
        </pc:spChg>
        <pc:spChg chg="del mod">
          <ac:chgData name="Guest User" userId="S::urn:spo:anon#dcb77be2e9b1f88dd8df0500a5f9a64a5120fdf11e7f067e83092d7108382278::" providerId="AD" clId="Web-{0D66F901-4ED8-580C-1ADD-8AD41186D76D}" dt="2021-12-15T22:31:12.780" v="31"/>
          <ac:spMkLst>
            <pc:docMk/>
            <pc:sldMk cId="1481272181" sldId="271"/>
            <ac:spMk id="3" creationId="{31F2ED36-3F6B-4BD1-8074-EB845CE6154B}"/>
          </ac:spMkLst>
        </pc:spChg>
        <pc:spChg chg="add mod">
          <ac:chgData name="Guest User" userId="S::urn:spo:anon#dcb77be2e9b1f88dd8df0500a5f9a64a5120fdf11e7f067e83092d7108382278::" providerId="AD" clId="Web-{0D66F901-4ED8-580C-1ADD-8AD41186D76D}" dt="2021-12-15T22:34:49.239" v="59" actId="20577"/>
          <ac:spMkLst>
            <pc:docMk/>
            <pc:sldMk cId="1481272181" sldId="271"/>
            <ac:spMk id="6" creationId="{22FA248C-4FB5-4DB2-8D7C-5636B1AC94F8}"/>
          </ac:spMkLst>
        </pc:spChg>
        <pc:spChg chg="add mod">
          <ac:chgData name="Guest User" userId="S::urn:spo:anon#dcb77be2e9b1f88dd8df0500a5f9a64a5120fdf11e7f067e83092d7108382278::" providerId="AD" clId="Web-{0D66F901-4ED8-580C-1ADD-8AD41186D76D}" dt="2021-12-15T22:35:25.662" v="66" actId="20577"/>
          <ac:spMkLst>
            <pc:docMk/>
            <pc:sldMk cId="1481272181" sldId="271"/>
            <ac:spMk id="8" creationId="{35F3C520-62DB-4ED9-BC1B-F64D5B2FFC8E}"/>
          </ac:spMkLst>
        </pc:spChg>
        <pc:spChg chg="add mod">
          <ac:chgData name="Guest User" userId="S::urn:spo:anon#dcb77be2e9b1f88dd8df0500a5f9a64a5120fdf11e7f067e83092d7108382278::" providerId="AD" clId="Web-{0D66F901-4ED8-580C-1ADD-8AD41186D76D}" dt="2021-12-15T22:36:02.632" v="72" actId="20577"/>
          <ac:spMkLst>
            <pc:docMk/>
            <pc:sldMk cId="1481272181" sldId="271"/>
            <ac:spMk id="9" creationId="{07C1BDBC-AF71-461E-AEF3-F9EA67C82636}"/>
          </ac:spMkLst>
        </pc:spChg>
        <pc:spChg chg="add mod">
          <ac:chgData name="Guest User" userId="S::urn:spo:anon#dcb77be2e9b1f88dd8df0500a5f9a64a5120fdf11e7f067e83092d7108382278::" providerId="AD" clId="Web-{0D66F901-4ED8-580C-1ADD-8AD41186D76D}" dt="2021-12-15T22:36:24.524" v="77" actId="20577"/>
          <ac:spMkLst>
            <pc:docMk/>
            <pc:sldMk cId="1481272181" sldId="271"/>
            <ac:spMk id="10" creationId="{D80D346B-ACE6-46AA-B45D-DB1DC3FE3295}"/>
          </ac:spMkLst>
        </pc:spChg>
        <pc:picChg chg="add mod">
          <ac:chgData name="Guest User" userId="S::urn:spo:anon#dcb77be2e9b1f88dd8df0500a5f9a64a5120fdf11e7f067e83092d7108382278::" providerId="AD" clId="Web-{0D66F901-4ED8-580C-1ADD-8AD41186D76D}" dt="2021-12-16T00:08:07.940" v="246" actId="14100"/>
          <ac:picMkLst>
            <pc:docMk/>
            <pc:sldMk cId="1481272181" sldId="271"/>
            <ac:picMk id="3" creationId="{ED1F9BBA-A445-4E44-8028-63E703E2C941}"/>
          </ac:picMkLst>
        </pc:picChg>
        <pc:picChg chg="add mod ord">
          <ac:chgData name="Guest User" userId="S::urn:spo:anon#dcb77be2e9b1f88dd8df0500a5f9a64a5120fdf11e7f067e83092d7108382278::" providerId="AD" clId="Web-{0D66F901-4ED8-580C-1ADD-8AD41186D76D}" dt="2021-12-15T23:07:32.353" v="165" actId="14100"/>
          <ac:picMkLst>
            <pc:docMk/>
            <pc:sldMk cId="1481272181" sldId="271"/>
            <ac:picMk id="4" creationId="{8553D62B-128D-498C-A5CF-AC0F851EB860}"/>
          </ac:picMkLst>
        </pc:picChg>
        <pc:picChg chg="add mod">
          <ac:chgData name="Guest User" userId="S::urn:spo:anon#dcb77be2e9b1f88dd8df0500a5f9a64a5120fdf11e7f067e83092d7108382278::" providerId="AD" clId="Web-{0D66F901-4ED8-580C-1ADD-8AD41186D76D}" dt="2021-12-16T00:07:53.470" v="243" actId="14100"/>
          <ac:picMkLst>
            <pc:docMk/>
            <pc:sldMk cId="1481272181" sldId="271"/>
            <ac:picMk id="5" creationId="{91D6EFC8-AB64-4003-9D6D-A689FD301374}"/>
          </ac:picMkLst>
        </pc:picChg>
        <pc:picChg chg="add del mod">
          <ac:chgData name="Guest User" userId="S::urn:spo:anon#dcb77be2e9b1f88dd8df0500a5f9a64a5120fdf11e7f067e83092d7108382278::" providerId="AD" clId="Web-{0D66F901-4ED8-580C-1ADD-8AD41186D76D}" dt="2021-12-15T22:33:48.659" v="48"/>
          <ac:picMkLst>
            <pc:docMk/>
            <pc:sldMk cId="1481272181" sldId="271"/>
            <ac:picMk id="7" creationId="{265F592A-0104-4F3B-918F-9E7C2BFC759A}"/>
          </ac:picMkLst>
        </pc:picChg>
      </pc:sldChg>
    </pc:docChg>
  </pc:docChgLst>
  <pc:docChgLst>
    <pc:chgData name="Ajala, Sunday A." userId="S::s.a.ajala@spartans.nsu.edu::0f16c7d2-0a20-44bf-b624-95fc350e18aa" providerId="AD" clId="Web-{E553A67F-2482-3378-2D1B-2F27FEB9A667}"/>
    <pc:docChg chg="addSld delSld modSld">
      <pc:chgData name="Ajala, Sunday A." userId="S::s.a.ajala@spartans.nsu.edu::0f16c7d2-0a20-44bf-b624-95fc350e18aa" providerId="AD" clId="Web-{E553A67F-2482-3378-2D1B-2F27FEB9A667}" dt="2021-12-16T04:20:48.243" v="612" actId="20577"/>
      <pc:docMkLst>
        <pc:docMk/>
      </pc:docMkLst>
      <pc:sldChg chg="modSp">
        <pc:chgData name="Ajala, Sunday A." userId="S::s.a.ajala@spartans.nsu.edu::0f16c7d2-0a20-44bf-b624-95fc350e18aa" providerId="AD" clId="Web-{E553A67F-2482-3378-2D1B-2F27FEB9A667}" dt="2021-12-16T03:11:23.350" v="236" actId="20577"/>
        <pc:sldMkLst>
          <pc:docMk/>
          <pc:sldMk cId="3847096810" sldId="257"/>
        </pc:sldMkLst>
        <pc:graphicFrameChg chg="modGraphic">
          <ac:chgData name="Ajala, Sunday A." userId="S::s.a.ajala@spartans.nsu.edu::0f16c7d2-0a20-44bf-b624-95fc350e18aa" providerId="AD" clId="Web-{E553A67F-2482-3378-2D1B-2F27FEB9A667}" dt="2021-12-16T03:11:23.350" v="236" actId="20577"/>
          <ac:graphicFrameMkLst>
            <pc:docMk/>
            <pc:sldMk cId="3847096810" sldId="257"/>
            <ac:graphicFrameMk id="5" creationId="{109235F7-E176-4022-A6DA-39065CA43364}"/>
          </ac:graphicFrameMkLst>
        </pc:graphicFrameChg>
      </pc:sldChg>
      <pc:sldChg chg="modSp">
        <pc:chgData name="Ajala, Sunday A." userId="S::s.a.ajala@spartans.nsu.edu::0f16c7d2-0a20-44bf-b624-95fc350e18aa" providerId="AD" clId="Web-{E553A67F-2482-3378-2D1B-2F27FEB9A667}" dt="2021-12-16T04:10:40.778" v="536" actId="14100"/>
        <pc:sldMkLst>
          <pc:docMk/>
          <pc:sldMk cId="3980614547" sldId="259"/>
        </pc:sldMkLst>
        <pc:picChg chg="mod">
          <ac:chgData name="Ajala, Sunday A." userId="S::s.a.ajala@spartans.nsu.edu::0f16c7d2-0a20-44bf-b624-95fc350e18aa" providerId="AD" clId="Web-{E553A67F-2482-3378-2D1B-2F27FEB9A667}" dt="2021-12-16T04:10:40.778" v="536" actId="14100"/>
          <ac:picMkLst>
            <pc:docMk/>
            <pc:sldMk cId="3980614547" sldId="259"/>
            <ac:picMk id="8" creationId="{FCFE4F3F-ABCE-4EF5-8D25-265E6D0CF5EB}"/>
          </ac:picMkLst>
        </pc:picChg>
        <pc:picChg chg="mod">
          <ac:chgData name="Ajala, Sunday A." userId="S::s.a.ajala@spartans.nsu.edu::0f16c7d2-0a20-44bf-b624-95fc350e18aa" providerId="AD" clId="Web-{E553A67F-2482-3378-2D1B-2F27FEB9A667}" dt="2021-12-16T04:10:32.122" v="535" actId="14100"/>
          <ac:picMkLst>
            <pc:docMk/>
            <pc:sldMk cId="3980614547" sldId="259"/>
            <ac:picMk id="14" creationId="{F264093A-D8C8-4779-ACBD-A8B2F5A9582C}"/>
          </ac:picMkLst>
        </pc:picChg>
      </pc:sldChg>
      <pc:sldChg chg="addSp delSp modSp">
        <pc:chgData name="Ajala, Sunday A." userId="S::s.a.ajala@spartans.nsu.edu::0f16c7d2-0a20-44bf-b624-95fc350e18aa" providerId="AD" clId="Web-{E553A67F-2482-3378-2D1B-2F27FEB9A667}" dt="2021-12-16T04:20:21.368" v="600" actId="20577"/>
        <pc:sldMkLst>
          <pc:docMk/>
          <pc:sldMk cId="3165607670" sldId="261"/>
        </pc:sldMkLst>
        <pc:spChg chg="mod">
          <ac:chgData name="Ajala, Sunday A." userId="S::s.a.ajala@spartans.nsu.edu::0f16c7d2-0a20-44bf-b624-95fc350e18aa" providerId="AD" clId="Web-{E553A67F-2482-3378-2D1B-2F27FEB9A667}" dt="2021-12-16T04:19:58.273" v="596"/>
          <ac:spMkLst>
            <pc:docMk/>
            <pc:sldMk cId="3165607670" sldId="261"/>
            <ac:spMk id="2" creationId="{DD7BA160-FA78-4335-92F6-1613BE502BB0}"/>
          </ac:spMkLst>
        </pc:spChg>
        <pc:spChg chg="mod">
          <ac:chgData name="Ajala, Sunday A." userId="S::s.a.ajala@spartans.nsu.edu::0f16c7d2-0a20-44bf-b624-95fc350e18aa" providerId="AD" clId="Web-{E553A67F-2482-3378-2D1B-2F27FEB9A667}" dt="2021-12-16T04:20:21.368" v="600" actId="20577"/>
          <ac:spMkLst>
            <pc:docMk/>
            <pc:sldMk cId="3165607670" sldId="261"/>
            <ac:spMk id="11" creationId="{EF43EC8E-4DB7-45D8-95C0-67A42DDAA786}"/>
          </ac:spMkLst>
        </pc:spChg>
        <pc:spChg chg="add del">
          <ac:chgData name="Ajala, Sunday A." userId="S::s.a.ajala@spartans.nsu.edu::0f16c7d2-0a20-44bf-b624-95fc350e18aa" providerId="AD" clId="Web-{E553A67F-2482-3378-2D1B-2F27FEB9A667}" dt="2021-12-16T04:19:58.273" v="596"/>
          <ac:spMkLst>
            <pc:docMk/>
            <pc:sldMk cId="3165607670" sldId="261"/>
            <ac:spMk id="37" creationId="{A4FB2F27-3F7D-440E-A905-86607A926A29}"/>
          </ac:spMkLst>
        </pc:spChg>
        <pc:spChg chg="add del">
          <ac:chgData name="Ajala, Sunday A." userId="S::s.a.ajala@spartans.nsu.edu::0f16c7d2-0a20-44bf-b624-95fc350e18aa" providerId="AD" clId="Web-{E553A67F-2482-3378-2D1B-2F27FEB9A667}" dt="2021-12-16T04:19:58.273" v="596"/>
          <ac:spMkLst>
            <pc:docMk/>
            <pc:sldMk cId="3165607670" sldId="261"/>
            <ac:spMk id="39" creationId="{AF678C14-A033-4139-BCA9-8382B039648B}"/>
          </ac:spMkLst>
        </pc:spChg>
        <pc:spChg chg="add del">
          <ac:chgData name="Ajala, Sunday A." userId="S::s.a.ajala@spartans.nsu.edu::0f16c7d2-0a20-44bf-b624-95fc350e18aa" providerId="AD" clId="Web-{E553A67F-2482-3378-2D1B-2F27FEB9A667}" dt="2021-12-16T04:19:58.273" v="596"/>
          <ac:spMkLst>
            <pc:docMk/>
            <pc:sldMk cId="3165607670" sldId="261"/>
            <ac:spMk id="48" creationId="{A4FB2F27-3F7D-440E-A905-86607A926A29}"/>
          </ac:spMkLst>
        </pc:spChg>
        <pc:spChg chg="add del">
          <ac:chgData name="Ajala, Sunday A." userId="S::s.a.ajala@spartans.nsu.edu::0f16c7d2-0a20-44bf-b624-95fc350e18aa" providerId="AD" clId="Web-{E553A67F-2482-3378-2D1B-2F27FEB9A667}" dt="2021-12-16T04:19:58.273" v="596"/>
          <ac:spMkLst>
            <pc:docMk/>
            <pc:sldMk cId="3165607670" sldId="261"/>
            <ac:spMk id="50" creationId="{AF678C14-A033-4139-BCA9-8382B039648B}"/>
          </ac:spMkLst>
        </pc:spChg>
        <pc:grpChg chg="add del">
          <ac:chgData name="Ajala, Sunday A." userId="S::s.a.ajala@spartans.nsu.edu::0f16c7d2-0a20-44bf-b624-95fc350e18aa" providerId="AD" clId="Web-{E553A67F-2482-3378-2D1B-2F27FEB9A667}" dt="2021-12-16T04:19:58.273" v="596"/>
          <ac:grpSpMkLst>
            <pc:docMk/>
            <pc:sldMk cId="3165607670" sldId="261"/>
            <ac:grpSpMk id="41" creationId="{14763DA8-CE3A-4B30-B2F5-0D128777F742}"/>
          </ac:grpSpMkLst>
        </pc:grpChg>
        <pc:grpChg chg="add del">
          <ac:chgData name="Ajala, Sunday A." userId="S::s.a.ajala@spartans.nsu.edu::0f16c7d2-0a20-44bf-b624-95fc350e18aa" providerId="AD" clId="Web-{E553A67F-2482-3378-2D1B-2F27FEB9A667}" dt="2021-12-16T04:19:58.273" v="596"/>
          <ac:grpSpMkLst>
            <pc:docMk/>
            <pc:sldMk cId="3165607670" sldId="261"/>
            <ac:grpSpMk id="52" creationId="{14763DA8-CE3A-4B30-B2F5-0D128777F742}"/>
          </ac:grpSpMkLst>
        </pc:grpChg>
        <pc:graphicFrameChg chg="mod modGraphic">
          <ac:chgData name="Ajala, Sunday A." userId="S::s.a.ajala@spartans.nsu.edu::0f16c7d2-0a20-44bf-b624-95fc350e18aa" providerId="AD" clId="Web-{E553A67F-2482-3378-2D1B-2F27FEB9A667}" dt="2021-12-16T04:19:58.273" v="596"/>
          <ac:graphicFrameMkLst>
            <pc:docMk/>
            <pc:sldMk cId="3165607670" sldId="261"/>
            <ac:graphicFrameMk id="3" creationId="{09659B9D-53E7-4A2E-83B7-3CFF9EBDAF87}"/>
          </ac:graphicFrameMkLst>
        </pc:graphicFrameChg>
      </pc:sldChg>
      <pc:sldChg chg="addSp delSp modSp mod setBg">
        <pc:chgData name="Ajala, Sunday A." userId="S::s.a.ajala@spartans.nsu.edu::0f16c7d2-0a20-44bf-b624-95fc350e18aa" providerId="AD" clId="Web-{E553A67F-2482-3378-2D1B-2F27FEB9A667}" dt="2021-12-16T04:13:06" v="547"/>
        <pc:sldMkLst>
          <pc:docMk/>
          <pc:sldMk cId="82070881" sldId="262"/>
        </pc:sldMkLst>
        <pc:spChg chg="mod">
          <ac:chgData name="Ajala, Sunday A." userId="S::s.a.ajala@spartans.nsu.edu::0f16c7d2-0a20-44bf-b624-95fc350e18aa" providerId="AD" clId="Web-{E553A67F-2482-3378-2D1B-2F27FEB9A667}" dt="2021-12-16T04:13:06" v="547"/>
          <ac:spMkLst>
            <pc:docMk/>
            <pc:sldMk cId="82070881" sldId="262"/>
            <ac:spMk id="2" creationId="{BBA8297C-E3BD-4181-BD3B-B0DE91637D87}"/>
          </ac:spMkLst>
        </pc:spChg>
        <pc:spChg chg="del mod">
          <ac:chgData name="Ajala, Sunday A." userId="S::s.a.ajala@spartans.nsu.edu::0f16c7d2-0a20-44bf-b624-95fc350e18aa" providerId="AD" clId="Web-{E553A67F-2482-3378-2D1B-2F27FEB9A667}" dt="2021-12-16T04:13:06" v="547"/>
          <ac:spMkLst>
            <pc:docMk/>
            <pc:sldMk cId="82070881" sldId="262"/>
            <ac:spMk id="3" creationId="{C4173550-ED59-4DDF-998F-9A8EBD4332BE}"/>
          </ac:spMkLst>
        </pc:spChg>
        <pc:spChg chg="add del">
          <ac:chgData name="Ajala, Sunday A." userId="S::s.a.ajala@spartans.nsu.edu::0f16c7d2-0a20-44bf-b624-95fc350e18aa" providerId="AD" clId="Web-{E553A67F-2482-3378-2D1B-2F27FEB9A667}" dt="2021-12-16T04:12:37.608" v="545"/>
          <ac:spMkLst>
            <pc:docMk/>
            <pc:sldMk cId="82070881" sldId="262"/>
            <ac:spMk id="8" creationId="{8651CFA9-6065-4243-AC48-858E359780B1}"/>
          </ac:spMkLst>
        </pc:spChg>
        <pc:spChg chg="add del">
          <ac:chgData name="Ajala, Sunday A." userId="S::s.a.ajala@spartans.nsu.edu::0f16c7d2-0a20-44bf-b624-95fc350e18aa" providerId="AD" clId="Web-{E553A67F-2482-3378-2D1B-2F27FEB9A667}" dt="2021-12-16T04:12:37.608" v="545"/>
          <ac:spMkLst>
            <pc:docMk/>
            <pc:sldMk cId="82070881" sldId="262"/>
            <ac:spMk id="10" creationId="{37962AE0-6A1C-4B76-9D52-10E5E6D7D3BB}"/>
          </ac:spMkLst>
        </pc:spChg>
        <pc:spChg chg="add del">
          <ac:chgData name="Ajala, Sunday A." userId="S::s.a.ajala@spartans.nsu.edu::0f16c7d2-0a20-44bf-b624-95fc350e18aa" providerId="AD" clId="Web-{E553A67F-2482-3378-2D1B-2F27FEB9A667}" dt="2021-12-16T04:12:37.593" v="544"/>
          <ac:spMkLst>
            <pc:docMk/>
            <pc:sldMk cId="82070881" sldId="262"/>
            <ac:spMk id="16" creationId="{8651CFA9-6065-4243-AC48-858E359780B1}"/>
          </ac:spMkLst>
        </pc:spChg>
        <pc:spChg chg="add del">
          <ac:chgData name="Ajala, Sunday A." userId="S::s.a.ajala@spartans.nsu.edu::0f16c7d2-0a20-44bf-b624-95fc350e18aa" providerId="AD" clId="Web-{E553A67F-2482-3378-2D1B-2F27FEB9A667}" dt="2021-12-16T04:12:37.593" v="544"/>
          <ac:spMkLst>
            <pc:docMk/>
            <pc:sldMk cId="82070881" sldId="262"/>
            <ac:spMk id="17" creationId="{7462BFBC-0E19-4E6F-B0C7-CD5C519BC311}"/>
          </ac:spMkLst>
        </pc:spChg>
        <pc:spChg chg="add del">
          <ac:chgData name="Ajala, Sunday A." userId="S::s.a.ajala@spartans.nsu.edu::0f16c7d2-0a20-44bf-b624-95fc350e18aa" providerId="AD" clId="Web-{E553A67F-2482-3378-2D1B-2F27FEB9A667}" dt="2021-12-16T04:12:33.343" v="542"/>
          <ac:spMkLst>
            <pc:docMk/>
            <pc:sldMk cId="82070881" sldId="262"/>
            <ac:spMk id="19" creationId="{E06C35EF-DBC8-41DC-A647-F1E0F599BC39}"/>
          </ac:spMkLst>
        </pc:spChg>
        <pc:spChg chg="add del">
          <ac:chgData name="Ajala, Sunday A." userId="S::s.a.ajala@spartans.nsu.edu::0f16c7d2-0a20-44bf-b624-95fc350e18aa" providerId="AD" clId="Web-{E553A67F-2482-3378-2D1B-2F27FEB9A667}" dt="2021-12-16T04:13:06" v="547"/>
          <ac:spMkLst>
            <pc:docMk/>
            <pc:sldMk cId="82070881" sldId="262"/>
            <ac:spMk id="20" creationId="{8651CFA9-6065-4243-AC48-858E359780B1}"/>
          </ac:spMkLst>
        </pc:spChg>
        <pc:spChg chg="add del">
          <ac:chgData name="Ajala, Sunday A." userId="S::s.a.ajala@spartans.nsu.edu::0f16c7d2-0a20-44bf-b624-95fc350e18aa" providerId="AD" clId="Web-{E553A67F-2482-3378-2D1B-2F27FEB9A667}" dt="2021-12-16T04:12:33.343" v="542"/>
          <ac:spMkLst>
            <pc:docMk/>
            <pc:sldMk cId="82070881" sldId="262"/>
            <ac:spMk id="21" creationId="{6DEB0BA5-59CA-4DBF-A716-BEEC67603046}"/>
          </ac:spMkLst>
        </pc:spChg>
        <pc:spChg chg="add del">
          <ac:chgData name="Ajala, Sunday A." userId="S::s.a.ajala@spartans.nsu.edu::0f16c7d2-0a20-44bf-b624-95fc350e18aa" providerId="AD" clId="Web-{E553A67F-2482-3378-2D1B-2F27FEB9A667}" dt="2021-12-16T04:13:06" v="547"/>
          <ac:spMkLst>
            <pc:docMk/>
            <pc:sldMk cId="82070881" sldId="262"/>
            <ac:spMk id="22" creationId="{37962AE0-6A1C-4B76-9D52-10E5E6D7D3BB}"/>
          </ac:spMkLst>
        </pc:spChg>
        <pc:spChg chg="add del">
          <ac:chgData name="Ajala, Sunday A." userId="S::s.a.ajala@spartans.nsu.edu::0f16c7d2-0a20-44bf-b624-95fc350e18aa" providerId="AD" clId="Web-{E553A67F-2482-3378-2D1B-2F27FEB9A667}" dt="2021-12-16T04:13:06" v="547"/>
          <ac:spMkLst>
            <pc:docMk/>
            <pc:sldMk cId="82070881" sldId="262"/>
            <ac:spMk id="24" creationId="{027CAEDE-D92D-4745-8749-71019415A797}"/>
          </ac:spMkLst>
        </pc:spChg>
        <pc:spChg chg="add del">
          <ac:chgData name="Ajala, Sunday A." userId="S::s.a.ajala@spartans.nsu.edu::0f16c7d2-0a20-44bf-b624-95fc350e18aa" providerId="AD" clId="Web-{E553A67F-2482-3378-2D1B-2F27FEB9A667}" dt="2021-12-16T04:12:37.593" v="544"/>
          <ac:spMkLst>
            <pc:docMk/>
            <pc:sldMk cId="82070881" sldId="262"/>
            <ac:spMk id="27" creationId="{D813CD98-5EBE-426D-A4AC-FA5518B099DE}"/>
          </ac:spMkLst>
        </pc:spChg>
        <pc:spChg chg="add del">
          <ac:chgData name="Ajala, Sunday A." userId="S::s.a.ajala@spartans.nsu.edu::0f16c7d2-0a20-44bf-b624-95fc350e18aa" providerId="AD" clId="Web-{E553A67F-2482-3378-2D1B-2F27FEB9A667}" dt="2021-12-16T04:12:37.593" v="544"/>
          <ac:spMkLst>
            <pc:docMk/>
            <pc:sldMk cId="82070881" sldId="262"/>
            <ac:spMk id="29" creationId="{B453545A-B2D3-41EE-A91C-DBF43402DD43}"/>
          </ac:spMkLst>
        </pc:spChg>
        <pc:spChg chg="add">
          <ac:chgData name="Ajala, Sunday A." userId="S::s.a.ajala@spartans.nsu.edu::0f16c7d2-0a20-44bf-b624-95fc350e18aa" providerId="AD" clId="Web-{E553A67F-2482-3378-2D1B-2F27FEB9A667}" dt="2021-12-16T04:13:06" v="547"/>
          <ac:spMkLst>
            <pc:docMk/>
            <pc:sldMk cId="82070881" sldId="262"/>
            <ac:spMk id="34" creationId="{8651CFA9-6065-4243-AC48-858E359780B1}"/>
          </ac:spMkLst>
        </pc:spChg>
        <pc:spChg chg="add">
          <ac:chgData name="Ajala, Sunday A." userId="S::s.a.ajala@spartans.nsu.edu::0f16c7d2-0a20-44bf-b624-95fc350e18aa" providerId="AD" clId="Web-{E553A67F-2482-3378-2D1B-2F27FEB9A667}" dt="2021-12-16T04:13:06" v="547"/>
          <ac:spMkLst>
            <pc:docMk/>
            <pc:sldMk cId="82070881" sldId="262"/>
            <ac:spMk id="36" creationId="{37962AE0-6A1C-4B76-9D52-10E5E6D7D3BB}"/>
          </ac:spMkLst>
        </pc:spChg>
        <pc:grpChg chg="add del">
          <ac:chgData name="Ajala, Sunday A." userId="S::s.a.ajala@spartans.nsu.edu::0f16c7d2-0a20-44bf-b624-95fc350e18aa" providerId="AD" clId="Web-{E553A67F-2482-3378-2D1B-2F27FEB9A667}" dt="2021-12-16T04:12:37.608" v="545"/>
          <ac:grpSpMkLst>
            <pc:docMk/>
            <pc:sldMk cId="82070881" sldId="262"/>
            <ac:grpSpMk id="12" creationId="{60D82D56-D377-48D4-8DE9-6A0A8DB5E31D}"/>
          </ac:grpSpMkLst>
        </pc:grpChg>
        <pc:grpChg chg="add del">
          <ac:chgData name="Ajala, Sunday A." userId="S::s.a.ajala@spartans.nsu.edu::0f16c7d2-0a20-44bf-b624-95fc350e18aa" providerId="AD" clId="Web-{E553A67F-2482-3378-2D1B-2F27FEB9A667}" dt="2021-12-16T04:12:37.593" v="544"/>
          <ac:grpSpMkLst>
            <pc:docMk/>
            <pc:sldMk cId="82070881" sldId="262"/>
            <ac:grpSpMk id="18" creationId="{F2C2A007-4AE9-49C4-B364-5FDF34596224}"/>
          </ac:grpSpMkLst>
        </pc:grpChg>
        <pc:grpChg chg="add del">
          <ac:chgData name="Ajala, Sunday A." userId="S::s.a.ajala@spartans.nsu.edu::0f16c7d2-0a20-44bf-b624-95fc350e18aa" providerId="AD" clId="Web-{E553A67F-2482-3378-2D1B-2F27FEB9A667}" dt="2021-12-16T04:12:33.343" v="542"/>
          <ac:grpSpMkLst>
            <pc:docMk/>
            <pc:sldMk cId="82070881" sldId="262"/>
            <ac:grpSpMk id="23" creationId="{DAA8545C-2832-4EB7-9624-D6EEA011A879}"/>
          </ac:grpSpMkLst>
        </pc:grpChg>
        <pc:grpChg chg="add del">
          <ac:chgData name="Ajala, Sunday A." userId="S::s.a.ajala@spartans.nsu.edu::0f16c7d2-0a20-44bf-b624-95fc350e18aa" providerId="AD" clId="Web-{E553A67F-2482-3378-2D1B-2F27FEB9A667}" dt="2021-12-16T04:13:06" v="547"/>
          <ac:grpSpMkLst>
            <pc:docMk/>
            <pc:sldMk cId="82070881" sldId="262"/>
            <ac:grpSpMk id="25" creationId="{6A0ABFF7-3293-4EAC-9426-EBDCAA34D5E1}"/>
          </ac:grpSpMkLst>
        </pc:grpChg>
        <pc:grpChg chg="add">
          <ac:chgData name="Ajala, Sunday A." userId="S::s.a.ajala@spartans.nsu.edu::0f16c7d2-0a20-44bf-b624-95fc350e18aa" providerId="AD" clId="Web-{E553A67F-2482-3378-2D1B-2F27FEB9A667}" dt="2021-12-16T04:13:06" v="547"/>
          <ac:grpSpMkLst>
            <pc:docMk/>
            <pc:sldMk cId="82070881" sldId="262"/>
            <ac:grpSpMk id="38" creationId="{7AB7BDB5-BE0D-446B-AA57-16A1D859E52B}"/>
          </ac:grpSpMkLst>
        </pc:grpChg>
        <pc:graphicFrameChg chg="add">
          <ac:chgData name="Ajala, Sunday A." userId="S::s.a.ajala@spartans.nsu.edu::0f16c7d2-0a20-44bf-b624-95fc350e18aa" providerId="AD" clId="Web-{E553A67F-2482-3378-2D1B-2F27FEB9A667}" dt="2021-12-16T04:13:06" v="547"/>
          <ac:graphicFrameMkLst>
            <pc:docMk/>
            <pc:sldMk cId="82070881" sldId="262"/>
            <ac:graphicFrameMk id="30" creationId="{354ABEE6-32B5-4A97-A586-E5140DF76A88}"/>
          </ac:graphicFrameMkLst>
        </pc:graphicFrameChg>
      </pc:sldChg>
      <pc:sldChg chg="modSp">
        <pc:chgData name="Ajala, Sunday A." userId="S::s.a.ajala@spartans.nsu.edu::0f16c7d2-0a20-44bf-b624-95fc350e18aa" providerId="AD" clId="Web-{E553A67F-2482-3378-2D1B-2F27FEB9A667}" dt="2021-12-16T03:02:40.903" v="175" actId="20577"/>
        <pc:sldMkLst>
          <pc:docMk/>
          <pc:sldMk cId="1594127510" sldId="263"/>
        </pc:sldMkLst>
        <pc:spChg chg="mod">
          <ac:chgData name="Ajala, Sunday A." userId="S::s.a.ajala@spartans.nsu.edu::0f16c7d2-0a20-44bf-b624-95fc350e18aa" providerId="AD" clId="Web-{E553A67F-2482-3378-2D1B-2F27FEB9A667}" dt="2021-12-16T03:02:40.903" v="175" actId="20577"/>
          <ac:spMkLst>
            <pc:docMk/>
            <pc:sldMk cId="1594127510" sldId="263"/>
            <ac:spMk id="2" creationId="{74A9A44E-CFB6-4940-9042-3DDC9DC5C86E}"/>
          </ac:spMkLst>
        </pc:spChg>
      </pc:sldChg>
      <pc:sldChg chg="addSp delSp modSp mod setBg">
        <pc:chgData name="Ajala, Sunday A." userId="S::s.a.ajala@spartans.nsu.edu::0f16c7d2-0a20-44bf-b624-95fc350e18aa" providerId="AD" clId="Web-{E553A67F-2482-3378-2D1B-2F27FEB9A667}" dt="2021-12-16T04:19:01.507" v="594"/>
        <pc:sldMkLst>
          <pc:docMk/>
          <pc:sldMk cId="3134877279" sldId="264"/>
        </pc:sldMkLst>
        <pc:spChg chg="mod">
          <ac:chgData name="Ajala, Sunday A." userId="S::s.a.ajala@spartans.nsu.edu::0f16c7d2-0a20-44bf-b624-95fc350e18aa" providerId="AD" clId="Web-{E553A67F-2482-3378-2D1B-2F27FEB9A667}" dt="2021-12-16T04:19:01.507" v="594"/>
          <ac:spMkLst>
            <pc:docMk/>
            <pc:sldMk cId="3134877279" sldId="264"/>
            <ac:spMk id="2" creationId="{098E3073-E209-41E8-902E-C456CFB7331A}"/>
          </ac:spMkLst>
        </pc:spChg>
        <pc:spChg chg="del mod">
          <ac:chgData name="Ajala, Sunday A." userId="S::s.a.ajala@spartans.nsu.edu::0f16c7d2-0a20-44bf-b624-95fc350e18aa" providerId="AD" clId="Web-{E553A67F-2482-3378-2D1B-2F27FEB9A667}" dt="2021-12-16T04:19:01.507" v="594"/>
          <ac:spMkLst>
            <pc:docMk/>
            <pc:sldMk cId="3134877279" sldId="264"/>
            <ac:spMk id="3" creationId="{C5B7399D-578C-4820-A306-C4B4CAB0A06C}"/>
          </ac:spMkLst>
        </pc:spChg>
        <pc:spChg chg="add">
          <ac:chgData name="Ajala, Sunday A." userId="S::s.a.ajala@spartans.nsu.edu::0f16c7d2-0a20-44bf-b624-95fc350e18aa" providerId="AD" clId="Web-{E553A67F-2482-3378-2D1B-2F27FEB9A667}" dt="2021-12-16T04:19:01.507" v="594"/>
          <ac:spMkLst>
            <pc:docMk/>
            <pc:sldMk cId="3134877279" sldId="264"/>
            <ac:spMk id="9" creationId="{8651CFA9-6065-4243-AC48-858E359780B1}"/>
          </ac:spMkLst>
        </pc:spChg>
        <pc:spChg chg="add">
          <ac:chgData name="Ajala, Sunday A." userId="S::s.a.ajala@spartans.nsu.edu::0f16c7d2-0a20-44bf-b624-95fc350e18aa" providerId="AD" clId="Web-{E553A67F-2482-3378-2D1B-2F27FEB9A667}" dt="2021-12-16T04:19:01.507" v="594"/>
          <ac:spMkLst>
            <pc:docMk/>
            <pc:sldMk cId="3134877279" sldId="264"/>
            <ac:spMk id="11" creationId="{37962AE0-6A1C-4B76-9D52-10E5E6D7D3BB}"/>
          </ac:spMkLst>
        </pc:spChg>
        <pc:grpChg chg="add">
          <ac:chgData name="Ajala, Sunday A." userId="S::s.a.ajala@spartans.nsu.edu::0f16c7d2-0a20-44bf-b624-95fc350e18aa" providerId="AD" clId="Web-{E553A67F-2482-3378-2D1B-2F27FEB9A667}" dt="2021-12-16T04:19:01.507" v="594"/>
          <ac:grpSpMkLst>
            <pc:docMk/>
            <pc:sldMk cId="3134877279" sldId="264"/>
            <ac:grpSpMk id="13" creationId="{7AB7BDB5-BE0D-446B-AA57-16A1D859E52B}"/>
          </ac:grpSpMkLst>
        </pc:grpChg>
        <pc:graphicFrameChg chg="add">
          <ac:chgData name="Ajala, Sunday A." userId="S::s.a.ajala@spartans.nsu.edu::0f16c7d2-0a20-44bf-b624-95fc350e18aa" providerId="AD" clId="Web-{E553A67F-2482-3378-2D1B-2F27FEB9A667}" dt="2021-12-16T04:19:01.507" v="594"/>
          <ac:graphicFrameMkLst>
            <pc:docMk/>
            <pc:sldMk cId="3134877279" sldId="264"/>
            <ac:graphicFrameMk id="6" creationId="{5D60D015-1A26-45B8-B865-D02F7D40DDF3}"/>
          </ac:graphicFrameMkLst>
        </pc:graphicFrameChg>
      </pc:sldChg>
      <pc:sldChg chg="modSp">
        <pc:chgData name="Ajala, Sunday A." userId="S::s.a.ajala@spartans.nsu.edu::0f16c7d2-0a20-44bf-b624-95fc350e18aa" providerId="AD" clId="Web-{E553A67F-2482-3378-2D1B-2F27FEB9A667}" dt="2021-12-16T04:10:49.357" v="537" actId="14100"/>
        <pc:sldMkLst>
          <pc:docMk/>
          <pc:sldMk cId="588966920" sldId="265"/>
        </pc:sldMkLst>
        <pc:spChg chg="mod">
          <ac:chgData name="Ajala, Sunday A." userId="S::s.a.ajala@spartans.nsu.edu::0f16c7d2-0a20-44bf-b624-95fc350e18aa" providerId="AD" clId="Web-{E553A67F-2482-3378-2D1B-2F27FEB9A667}" dt="2021-12-16T03:53:58.494" v="477" actId="20577"/>
          <ac:spMkLst>
            <pc:docMk/>
            <pc:sldMk cId="588966920" sldId="265"/>
            <ac:spMk id="3" creationId="{D0007BE3-28BF-451D-8BD3-4A9F274A440A}"/>
          </ac:spMkLst>
        </pc:spChg>
        <pc:spChg chg="mod">
          <ac:chgData name="Ajala, Sunday A." userId="S::s.a.ajala@spartans.nsu.edu::0f16c7d2-0a20-44bf-b624-95fc350e18aa" providerId="AD" clId="Web-{E553A67F-2482-3378-2D1B-2F27FEB9A667}" dt="2021-12-16T04:08:14.541" v="534" actId="20577"/>
          <ac:spMkLst>
            <pc:docMk/>
            <pc:sldMk cId="588966920" sldId="265"/>
            <ac:spMk id="4" creationId="{9E7577E7-38B3-401E-AB9D-85C84CF5F4EC}"/>
          </ac:spMkLst>
        </pc:spChg>
        <pc:spChg chg="mod">
          <ac:chgData name="Ajala, Sunday A." userId="S::s.a.ajala@spartans.nsu.edu::0f16c7d2-0a20-44bf-b624-95fc350e18aa" providerId="AD" clId="Web-{E553A67F-2482-3378-2D1B-2F27FEB9A667}" dt="2021-12-16T03:54:34.604" v="481" actId="14100"/>
          <ac:spMkLst>
            <pc:docMk/>
            <pc:sldMk cId="588966920" sldId="265"/>
            <ac:spMk id="9" creationId="{A0FF161E-FD83-4B3F-9F1F-1DCD9B0437F7}"/>
          </ac:spMkLst>
        </pc:spChg>
        <pc:spChg chg="mod">
          <ac:chgData name="Ajala, Sunday A." userId="S::s.a.ajala@spartans.nsu.edu::0f16c7d2-0a20-44bf-b624-95fc350e18aa" providerId="AD" clId="Web-{E553A67F-2482-3378-2D1B-2F27FEB9A667}" dt="2021-12-16T03:53:10.869" v="474" actId="14100"/>
          <ac:spMkLst>
            <pc:docMk/>
            <pc:sldMk cId="588966920" sldId="265"/>
            <ac:spMk id="10" creationId="{6350C522-6AB1-48A4-AD65-7135BBC3A0F8}"/>
          </ac:spMkLst>
        </pc:spChg>
        <pc:picChg chg="mod">
          <ac:chgData name="Ajala, Sunday A." userId="S::s.a.ajala@spartans.nsu.edu::0f16c7d2-0a20-44bf-b624-95fc350e18aa" providerId="AD" clId="Web-{E553A67F-2482-3378-2D1B-2F27FEB9A667}" dt="2021-12-16T04:10:49.357" v="537" actId="14100"/>
          <ac:picMkLst>
            <pc:docMk/>
            <pc:sldMk cId="588966920" sldId="265"/>
            <ac:picMk id="5" creationId="{5660830B-010C-444C-9F96-CAFDE9A3D967}"/>
          </ac:picMkLst>
        </pc:picChg>
      </pc:sldChg>
      <pc:sldChg chg="addSp modSp">
        <pc:chgData name="Ajala, Sunday A." userId="S::s.a.ajala@spartans.nsu.edu::0f16c7d2-0a20-44bf-b624-95fc350e18aa" providerId="AD" clId="Web-{E553A67F-2482-3378-2D1B-2F27FEB9A667}" dt="2021-12-16T03:50:34.522" v="462" actId="14100"/>
        <pc:sldMkLst>
          <pc:docMk/>
          <pc:sldMk cId="2280105224" sldId="266"/>
        </pc:sldMkLst>
        <pc:spChg chg="mod">
          <ac:chgData name="Ajala, Sunday A." userId="S::s.a.ajala@spartans.nsu.edu::0f16c7d2-0a20-44bf-b624-95fc350e18aa" providerId="AD" clId="Web-{E553A67F-2482-3378-2D1B-2F27FEB9A667}" dt="2021-12-16T03:05:05.718" v="217" actId="20577"/>
          <ac:spMkLst>
            <pc:docMk/>
            <pc:sldMk cId="2280105224" sldId="266"/>
            <ac:spMk id="2" creationId="{23CA1FFF-9E98-4677-8795-87011C89E9B8}"/>
          </ac:spMkLst>
        </pc:spChg>
        <pc:spChg chg="mod">
          <ac:chgData name="Ajala, Sunday A." userId="S::s.a.ajala@spartans.nsu.edu::0f16c7d2-0a20-44bf-b624-95fc350e18aa" providerId="AD" clId="Web-{E553A67F-2482-3378-2D1B-2F27FEB9A667}" dt="2021-12-16T03:47:15.346" v="378" actId="14100"/>
          <ac:spMkLst>
            <pc:docMk/>
            <pc:sldMk cId="2280105224" sldId="266"/>
            <ac:spMk id="3" creationId="{2B3764F9-D0A4-4175-BCE9-C13AFCABB6E2}"/>
          </ac:spMkLst>
        </pc:spChg>
        <pc:spChg chg="add mod">
          <ac:chgData name="Ajala, Sunday A." userId="S::s.a.ajala@spartans.nsu.edu::0f16c7d2-0a20-44bf-b624-95fc350e18aa" providerId="AD" clId="Web-{E553A67F-2482-3378-2D1B-2F27FEB9A667}" dt="2021-12-16T03:50:34.522" v="462" actId="14100"/>
          <ac:spMkLst>
            <pc:docMk/>
            <pc:sldMk cId="2280105224" sldId="266"/>
            <ac:spMk id="5" creationId="{470E54F6-8CE4-4306-BBCA-C0950A095624}"/>
          </ac:spMkLst>
        </pc:spChg>
      </pc:sldChg>
      <pc:sldChg chg="modSp">
        <pc:chgData name="Ajala, Sunday A." userId="S::s.a.ajala@spartans.nsu.edu::0f16c7d2-0a20-44bf-b624-95fc350e18aa" providerId="AD" clId="Web-{E553A67F-2482-3378-2D1B-2F27FEB9A667}" dt="2021-12-16T03:52:15.539" v="465"/>
        <pc:sldMkLst>
          <pc:docMk/>
          <pc:sldMk cId="522167095" sldId="267"/>
        </pc:sldMkLst>
        <pc:spChg chg="mod">
          <ac:chgData name="Ajala, Sunday A." userId="S::s.a.ajala@spartans.nsu.edu::0f16c7d2-0a20-44bf-b624-95fc350e18aa" providerId="AD" clId="Web-{E553A67F-2482-3378-2D1B-2F27FEB9A667}" dt="2021-12-16T03:51:57.945" v="464"/>
          <ac:spMkLst>
            <pc:docMk/>
            <pc:sldMk cId="522167095" sldId="267"/>
            <ac:spMk id="5" creationId="{EDC79B91-4CCB-4E21-95E9-79E3F9EB6F06}"/>
          </ac:spMkLst>
        </pc:spChg>
        <pc:spChg chg="mod">
          <ac:chgData name="Ajala, Sunday A." userId="S::s.a.ajala@spartans.nsu.edu::0f16c7d2-0a20-44bf-b624-95fc350e18aa" providerId="AD" clId="Web-{E553A67F-2482-3378-2D1B-2F27FEB9A667}" dt="2021-12-16T03:52:15.539" v="465"/>
          <ac:spMkLst>
            <pc:docMk/>
            <pc:sldMk cId="522167095" sldId="267"/>
            <ac:spMk id="6" creationId="{C336FD9B-0F4B-4B10-BC09-CE71A05C5322}"/>
          </ac:spMkLst>
        </pc:spChg>
      </pc:sldChg>
      <pc:sldChg chg="modSp">
        <pc:chgData name="Ajala, Sunday A." userId="S::s.a.ajala@spartans.nsu.edu::0f16c7d2-0a20-44bf-b624-95fc350e18aa" providerId="AD" clId="Web-{E553A67F-2482-3378-2D1B-2F27FEB9A667}" dt="2021-12-16T03:03:30.216" v="200" actId="20577"/>
        <pc:sldMkLst>
          <pc:docMk/>
          <pc:sldMk cId="1098535646" sldId="269"/>
        </pc:sldMkLst>
        <pc:spChg chg="mod">
          <ac:chgData name="Ajala, Sunday A." userId="S::s.a.ajala@spartans.nsu.edu::0f16c7d2-0a20-44bf-b624-95fc350e18aa" providerId="AD" clId="Web-{E553A67F-2482-3378-2D1B-2F27FEB9A667}" dt="2021-12-16T03:03:30.216" v="200" actId="20577"/>
          <ac:spMkLst>
            <pc:docMk/>
            <pc:sldMk cId="1098535646" sldId="269"/>
            <ac:spMk id="2" creationId="{E1A11FFF-E1C5-4A83-8388-5C0FDE839C05}"/>
          </ac:spMkLst>
        </pc:spChg>
        <pc:spChg chg="mod">
          <ac:chgData name="Ajala, Sunday A." userId="S::s.a.ajala@spartans.nsu.edu::0f16c7d2-0a20-44bf-b624-95fc350e18aa" providerId="AD" clId="Web-{E553A67F-2482-3378-2D1B-2F27FEB9A667}" dt="2021-12-16T03:01:58.496" v="160" actId="20577"/>
          <ac:spMkLst>
            <pc:docMk/>
            <pc:sldMk cId="1098535646" sldId="269"/>
            <ac:spMk id="3" creationId="{BCEC0CB1-EC88-41D1-B99D-F1D91924AB31}"/>
          </ac:spMkLst>
        </pc:spChg>
      </pc:sldChg>
      <pc:sldChg chg="modSp">
        <pc:chgData name="Ajala, Sunday A." userId="S::s.a.ajala@spartans.nsu.edu::0f16c7d2-0a20-44bf-b624-95fc350e18aa" providerId="AD" clId="Web-{E553A67F-2482-3378-2D1B-2F27FEB9A667}" dt="2021-12-16T03:07:46.393" v="228" actId="20577"/>
        <pc:sldMkLst>
          <pc:docMk/>
          <pc:sldMk cId="653129472" sldId="270"/>
        </pc:sldMkLst>
        <pc:spChg chg="mod">
          <ac:chgData name="Ajala, Sunday A." userId="S::s.a.ajala@spartans.nsu.edu::0f16c7d2-0a20-44bf-b624-95fc350e18aa" providerId="AD" clId="Web-{E553A67F-2482-3378-2D1B-2F27FEB9A667}" dt="2021-12-16T03:07:46.393" v="228" actId="20577"/>
          <ac:spMkLst>
            <pc:docMk/>
            <pc:sldMk cId="653129472" sldId="270"/>
            <ac:spMk id="2" creationId="{FCE5C356-47F1-4AC3-8EA4-82688B6F5A84}"/>
          </ac:spMkLst>
        </pc:spChg>
      </pc:sldChg>
      <pc:sldChg chg="modSp">
        <pc:chgData name="Ajala, Sunday A." userId="S::s.a.ajala@spartans.nsu.edu::0f16c7d2-0a20-44bf-b624-95fc350e18aa" providerId="AD" clId="Web-{E553A67F-2482-3378-2D1B-2F27FEB9A667}" dt="2021-12-16T04:20:48.243" v="612" actId="20577"/>
        <pc:sldMkLst>
          <pc:docMk/>
          <pc:sldMk cId="1481272181" sldId="271"/>
        </pc:sldMkLst>
        <pc:spChg chg="mod">
          <ac:chgData name="Ajala, Sunday A." userId="S::s.a.ajala@spartans.nsu.edu::0f16c7d2-0a20-44bf-b624-95fc350e18aa" providerId="AD" clId="Web-{E553A67F-2482-3378-2D1B-2F27FEB9A667}" dt="2021-12-16T04:20:48.243" v="612" actId="20577"/>
          <ac:spMkLst>
            <pc:docMk/>
            <pc:sldMk cId="1481272181" sldId="271"/>
            <ac:spMk id="2" creationId="{71C33519-355F-4AA5-AE5E-0047A6B07573}"/>
          </ac:spMkLst>
        </pc:spChg>
      </pc:sldChg>
      <pc:sldChg chg="addSp delSp modSp new mod setBg">
        <pc:chgData name="Ajala, Sunday A." userId="S::s.a.ajala@spartans.nsu.edu::0f16c7d2-0a20-44bf-b624-95fc350e18aa" providerId="AD" clId="Web-{E553A67F-2482-3378-2D1B-2F27FEB9A667}" dt="2021-12-16T04:13:59.235" v="550"/>
        <pc:sldMkLst>
          <pc:docMk/>
          <pc:sldMk cId="2107378853" sldId="272"/>
        </pc:sldMkLst>
        <pc:spChg chg="del">
          <ac:chgData name="Ajala, Sunday A." userId="S::s.a.ajala@spartans.nsu.edu::0f16c7d2-0a20-44bf-b624-95fc350e18aa" providerId="AD" clId="Web-{E553A67F-2482-3378-2D1B-2F27FEB9A667}" dt="2021-12-16T03:42:15.104" v="250"/>
          <ac:spMkLst>
            <pc:docMk/>
            <pc:sldMk cId="2107378853" sldId="272"/>
            <ac:spMk id="2" creationId="{E0C4B67F-48F6-4C8D-ABED-5311F031708F}"/>
          </ac:spMkLst>
        </pc:spChg>
        <pc:spChg chg="mod ord">
          <ac:chgData name="Ajala, Sunday A." userId="S::s.a.ajala@spartans.nsu.edu::0f16c7d2-0a20-44bf-b624-95fc350e18aa" providerId="AD" clId="Web-{E553A67F-2482-3378-2D1B-2F27FEB9A667}" dt="2021-12-16T04:13:59.235" v="550"/>
          <ac:spMkLst>
            <pc:docMk/>
            <pc:sldMk cId="2107378853" sldId="272"/>
            <ac:spMk id="3" creationId="{9838D952-E9A3-4359-A36E-8C7CC660B848}"/>
          </ac:spMkLst>
        </pc:spChg>
        <pc:spChg chg="add del">
          <ac:chgData name="Ajala, Sunday A." userId="S::s.a.ajala@spartans.nsu.edu::0f16c7d2-0a20-44bf-b624-95fc350e18aa" providerId="AD" clId="Web-{E553A67F-2482-3378-2D1B-2F27FEB9A667}" dt="2021-12-16T04:13:34.610" v="548"/>
          <ac:spMkLst>
            <pc:docMk/>
            <pc:sldMk cId="2107378853" sldId="272"/>
            <ac:spMk id="9" creationId="{8651CFA9-6065-4243-AC48-858E359780B1}"/>
          </ac:spMkLst>
        </pc:spChg>
        <pc:spChg chg="add del">
          <ac:chgData name="Ajala, Sunday A." userId="S::s.a.ajala@spartans.nsu.edu::0f16c7d2-0a20-44bf-b624-95fc350e18aa" providerId="AD" clId="Web-{E553A67F-2482-3378-2D1B-2F27FEB9A667}" dt="2021-12-16T04:13:34.610" v="548"/>
          <ac:spMkLst>
            <pc:docMk/>
            <pc:sldMk cId="2107378853" sldId="272"/>
            <ac:spMk id="11" creationId="{FBC8BBE5-981E-4B0B-9654-32B5668BFF31}"/>
          </ac:spMkLst>
        </pc:spChg>
        <pc:spChg chg="add">
          <ac:chgData name="Ajala, Sunday A." userId="S::s.a.ajala@spartans.nsu.edu::0f16c7d2-0a20-44bf-b624-95fc350e18aa" providerId="AD" clId="Web-{E553A67F-2482-3378-2D1B-2F27FEB9A667}" dt="2021-12-16T04:13:34.610" v="548"/>
          <ac:spMkLst>
            <pc:docMk/>
            <pc:sldMk cId="2107378853" sldId="272"/>
            <ac:spMk id="20" creationId="{8651CFA9-6065-4243-AC48-858E359780B1}"/>
          </ac:spMkLst>
        </pc:spChg>
        <pc:spChg chg="add">
          <ac:chgData name="Ajala, Sunday A." userId="S::s.a.ajala@spartans.nsu.edu::0f16c7d2-0a20-44bf-b624-95fc350e18aa" providerId="AD" clId="Web-{E553A67F-2482-3378-2D1B-2F27FEB9A667}" dt="2021-12-16T04:13:34.610" v="548"/>
          <ac:spMkLst>
            <pc:docMk/>
            <pc:sldMk cId="2107378853" sldId="272"/>
            <ac:spMk id="22" creationId="{E8B2F707-EF35-4955-8439-F76145F3CD7E}"/>
          </ac:spMkLst>
        </pc:spChg>
        <pc:spChg chg="add">
          <ac:chgData name="Ajala, Sunday A." userId="S::s.a.ajala@spartans.nsu.edu::0f16c7d2-0a20-44bf-b624-95fc350e18aa" providerId="AD" clId="Web-{E553A67F-2482-3378-2D1B-2F27FEB9A667}" dt="2021-12-16T04:13:34.610" v="548"/>
          <ac:spMkLst>
            <pc:docMk/>
            <pc:sldMk cId="2107378853" sldId="272"/>
            <ac:spMk id="24" creationId="{A905C581-3E86-4ADD-9EDD-5FA87B461238}"/>
          </ac:spMkLst>
        </pc:spChg>
        <pc:grpChg chg="add del">
          <ac:chgData name="Ajala, Sunday A." userId="S::s.a.ajala@spartans.nsu.edu::0f16c7d2-0a20-44bf-b624-95fc350e18aa" providerId="AD" clId="Web-{E553A67F-2482-3378-2D1B-2F27FEB9A667}" dt="2021-12-16T04:13:34.610" v="548"/>
          <ac:grpSpMkLst>
            <pc:docMk/>
            <pc:sldMk cId="2107378853" sldId="272"/>
            <ac:grpSpMk id="13" creationId="{8ED5E97A-D21B-4AA4-83CF-DA3A380E301A}"/>
          </ac:grpSpMkLst>
        </pc:grpChg>
        <pc:grpChg chg="add">
          <ac:chgData name="Ajala, Sunday A." userId="S::s.a.ajala@spartans.nsu.edu::0f16c7d2-0a20-44bf-b624-95fc350e18aa" providerId="AD" clId="Web-{E553A67F-2482-3378-2D1B-2F27FEB9A667}" dt="2021-12-16T04:13:34.610" v="548"/>
          <ac:grpSpMkLst>
            <pc:docMk/>
            <pc:sldMk cId="2107378853" sldId="272"/>
            <ac:grpSpMk id="26" creationId="{A4672714-67D2-40D0-B961-A7438FE9C9AA}"/>
          </ac:grpSpMkLst>
        </pc:grpChg>
        <pc:picChg chg="add mod">
          <ac:chgData name="Ajala, Sunday A." userId="S::s.a.ajala@spartans.nsu.edu::0f16c7d2-0a20-44bf-b624-95fc350e18aa" providerId="AD" clId="Web-{E553A67F-2482-3378-2D1B-2F27FEB9A667}" dt="2021-12-16T04:13:34.610" v="548"/>
          <ac:picMkLst>
            <pc:docMk/>
            <pc:sldMk cId="2107378853" sldId="272"/>
            <ac:picMk id="5" creationId="{63746DE5-C636-48E1-AA1D-8D2360F7D548}"/>
          </ac:picMkLst>
        </pc:picChg>
      </pc:sldChg>
      <pc:sldChg chg="addSp delSp modSp new mod setBg">
        <pc:chgData name="Ajala, Sunday A." userId="S::s.a.ajala@spartans.nsu.edu::0f16c7d2-0a20-44bf-b624-95fc350e18aa" providerId="AD" clId="Web-{E553A67F-2482-3378-2D1B-2F27FEB9A667}" dt="2021-12-16T04:18:27.787" v="593"/>
        <pc:sldMkLst>
          <pc:docMk/>
          <pc:sldMk cId="156473970" sldId="273"/>
        </pc:sldMkLst>
        <pc:spChg chg="del">
          <ac:chgData name="Ajala, Sunday A." userId="S::s.a.ajala@spartans.nsu.edu::0f16c7d2-0a20-44bf-b624-95fc350e18aa" providerId="AD" clId="Web-{E553A67F-2482-3378-2D1B-2F27FEB9A667}" dt="2021-12-16T03:44:02.546" v="282"/>
          <ac:spMkLst>
            <pc:docMk/>
            <pc:sldMk cId="156473970" sldId="273"/>
            <ac:spMk id="2" creationId="{74AE2983-6083-4D48-961C-FE43B5992E89}"/>
          </ac:spMkLst>
        </pc:spChg>
        <pc:spChg chg="mod">
          <ac:chgData name="Ajala, Sunday A." userId="S::s.a.ajala@spartans.nsu.edu::0f16c7d2-0a20-44bf-b624-95fc350e18aa" providerId="AD" clId="Web-{E553A67F-2482-3378-2D1B-2F27FEB9A667}" dt="2021-12-16T03:45:06.704" v="327"/>
          <ac:spMkLst>
            <pc:docMk/>
            <pc:sldMk cId="156473970" sldId="273"/>
            <ac:spMk id="3" creationId="{BE2AF069-8EDA-490D-853E-F0934CED444A}"/>
          </ac:spMkLst>
        </pc:spChg>
        <pc:spChg chg="add del">
          <ac:chgData name="Ajala, Sunday A." userId="S::s.a.ajala@spartans.nsu.edu::0f16c7d2-0a20-44bf-b624-95fc350e18aa" providerId="AD" clId="Web-{E553A67F-2482-3378-2D1B-2F27FEB9A667}" dt="2021-12-16T03:45:06.672" v="326"/>
          <ac:spMkLst>
            <pc:docMk/>
            <pc:sldMk cId="156473970" sldId="273"/>
            <ac:spMk id="9" creationId="{8651CFA9-6065-4243-AC48-858E359780B1}"/>
          </ac:spMkLst>
        </pc:spChg>
        <pc:spChg chg="add del">
          <ac:chgData name="Ajala, Sunday A." userId="S::s.a.ajala@spartans.nsu.edu::0f16c7d2-0a20-44bf-b624-95fc350e18aa" providerId="AD" clId="Web-{E553A67F-2482-3378-2D1B-2F27FEB9A667}" dt="2021-12-16T04:15:00.877" v="552"/>
          <ac:spMkLst>
            <pc:docMk/>
            <pc:sldMk cId="156473970" sldId="273"/>
            <ac:spMk id="10" creationId="{8651CFA9-6065-4243-AC48-858E359780B1}"/>
          </ac:spMkLst>
        </pc:spChg>
        <pc:spChg chg="add del">
          <ac:chgData name="Ajala, Sunday A." userId="S::s.a.ajala@spartans.nsu.edu::0f16c7d2-0a20-44bf-b624-95fc350e18aa" providerId="AD" clId="Web-{E553A67F-2482-3378-2D1B-2F27FEB9A667}" dt="2021-12-16T03:45:06.672" v="326"/>
          <ac:spMkLst>
            <pc:docMk/>
            <pc:sldMk cId="156473970" sldId="273"/>
            <ac:spMk id="11" creationId="{E8B2F707-EF35-4955-8439-F76145F3CD7E}"/>
          </ac:spMkLst>
        </pc:spChg>
        <pc:spChg chg="add del">
          <ac:chgData name="Ajala, Sunday A." userId="S::s.a.ajala@spartans.nsu.edu::0f16c7d2-0a20-44bf-b624-95fc350e18aa" providerId="AD" clId="Web-{E553A67F-2482-3378-2D1B-2F27FEB9A667}" dt="2021-12-16T04:15:00.877" v="552"/>
          <ac:spMkLst>
            <pc:docMk/>
            <pc:sldMk cId="156473970" sldId="273"/>
            <ac:spMk id="12" creationId="{FBC8BBE5-981E-4B0B-9654-32B5668BFF31}"/>
          </ac:spMkLst>
        </pc:spChg>
        <pc:spChg chg="add del">
          <ac:chgData name="Ajala, Sunday A." userId="S::s.a.ajala@spartans.nsu.edu::0f16c7d2-0a20-44bf-b624-95fc350e18aa" providerId="AD" clId="Web-{E553A67F-2482-3378-2D1B-2F27FEB9A667}" dt="2021-12-16T03:45:06.672" v="326"/>
          <ac:spMkLst>
            <pc:docMk/>
            <pc:sldMk cId="156473970" sldId="273"/>
            <ac:spMk id="13" creationId="{A905C581-3E86-4ADD-9EDD-5FA87B461238}"/>
          </ac:spMkLst>
        </pc:spChg>
        <pc:spChg chg="add del mod">
          <ac:chgData name="Ajala, Sunday A." userId="S::s.a.ajala@spartans.nsu.edu::0f16c7d2-0a20-44bf-b624-95fc350e18aa" providerId="AD" clId="Web-{E553A67F-2482-3378-2D1B-2F27FEB9A667}" dt="2021-12-16T04:16:46.035" v="572"/>
          <ac:spMkLst>
            <pc:docMk/>
            <pc:sldMk cId="156473970" sldId="273"/>
            <ac:spMk id="18" creationId="{95AEB530-4567-4092-936F-DC459F0CE3E6}"/>
          </ac:spMkLst>
        </pc:spChg>
        <pc:spChg chg="add del mod">
          <ac:chgData name="Ajala, Sunday A." userId="S::s.a.ajala@spartans.nsu.edu::0f16c7d2-0a20-44bf-b624-95fc350e18aa" providerId="AD" clId="Web-{E553A67F-2482-3378-2D1B-2F27FEB9A667}" dt="2021-12-16T04:17:18.927" v="584"/>
          <ac:spMkLst>
            <pc:docMk/>
            <pc:sldMk cId="156473970" sldId="273"/>
            <ac:spMk id="22" creationId="{23EA3462-89E8-4C21-9A28-6FF8F8598667}"/>
          </ac:spMkLst>
        </pc:spChg>
        <pc:spChg chg="add">
          <ac:chgData name="Ajala, Sunday A." userId="S::s.a.ajala@spartans.nsu.edu::0f16c7d2-0a20-44bf-b624-95fc350e18aa" providerId="AD" clId="Web-{E553A67F-2482-3378-2D1B-2F27FEB9A667}" dt="2021-12-16T04:15:00.877" v="552"/>
          <ac:spMkLst>
            <pc:docMk/>
            <pc:sldMk cId="156473970" sldId="273"/>
            <ac:spMk id="23" creationId="{8651CFA9-6065-4243-AC48-858E359780B1}"/>
          </ac:spMkLst>
        </pc:spChg>
        <pc:spChg chg="add">
          <ac:chgData name="Ajala, Sunday A." userId="S::s.a.ajala@spartans.nsu.edu::0f16c7d2-0a20-44bf-b624-95fc350e18aa" providerId="AD" clId="Web-{E553A67F-2482-3378-2D1B-2F27FEB9A667}" dt="2021-12-16T04:15:00.877" v="552"/>
          <ac:spMkLst>
            <pc:docMk/>
            <pc:sldMk cId="156473970" sldId="273"/>
            <ac:spMk id="25" creationId="{FBC8BBE5-981E-4B0B-9654-32B5668BFF31}"/>
          </ac:spMkLst>
        </pc:spChg>
        <pc:spChg chg="add mod">
          <ac:chgData name="Ajala, Sunday A." userId="S::s.a.ajala@spartans.nsu.edu::0f16c7d2-0a20-44bf-b624-95fc350e18aa" providerId="AD" clId="Web-{E553A67F-2482-3378-2D1B-2F27FEB9A667}" dt="2021-12-16T04:17:50.224" v="589"/>
          <ac:spMkLst>
            <pc:docMk/>
            <pc:sldMk cId="156473970" sldId="273"/>
            <ac:spMk id="30" creationId="{91D6FC82-9DF6-4FEC-9C81-12E4948D825A}"/>
          </ac:spMkLst>
        </pc:spChg>
        <pc:grpChg chg="add del">
          <ac:chgData name="Ajala, Sunday A." userId="S::s.a.ajala@spartans.nsu.edu::0f16c7d2-0a20-44bf-b624-95fc350e18aa" providerId="AD" clId="Web-{E553A67F-2482-3378-2D1B-2F27FEB9A667}" dt="2021-12-16T04:15:00.877" v="552"/>
          <ac:grpSpMkLst>
            <pc:docMk/>
            <pc:sldMk cId="156473970" sldId="273"/>
            <ac:grpSpMk id="14" creationId="{8D6FD602-3113-4FC4-982F-15099614D2A6}"/>
          </ac:grpSpMkLst>
        </pc:grpChg>
        <pc:grpChg chg="add del">
          <ac:chgData name="Ajala, Sunday A." userId="S::s.a.ajala@spartans.nsu.edu::0f16c7d2-0a20-44bf-b624-95fc350e18aa" providerId="AD" clId="Web-{E553A67F-2482-3378-2D1B-2F27FEB9A667}" dt="2021-12-16T03:45:06.672" v="326"/>
          <ac:grpSpMkLst>
            <pc:docMk/>
            <pc:sldMk cId="156473970" sldId="273"/>
            <ac:grpSpMk id="15" creationId="{A4672714-67D2-40D0-B961-A7438FE9C9AA}"/>
          </ac:grpSpMkLst>
        </pc:grpChg>
        <pc:grpChg chg="add">
          <ac:chgData name="Ajala, Sunday A." userId="S::s.a.ajala@spartans.nsu.edu::0f16c7d2-0a20-44bf-b624-95fc350e18aa" providerId="AD" clId="Web-{E553A67F-2482-3378-2D1B-2F27FEB9A667}" dt="2021-12-16T04:15:00.877" v="552"/>
          <ac:grpSpMkLst>
            <pc:docMk/>
            <pc:sldMk cId="156473970" sldId="273"/>
            <ac:grpSpMk id="27" creationId="{8D6FD602-3113-4FC4-982F-15099614D2A6}"/>
          </ac:grpSpMkLst>
        </pc:grpChg>
        <pc:picChg chg="add del">
          <ac:chgData name="Ajala, Sunday A." userId="S::s.a.ajala@spartans.nsu.edu::0f16c7d2-0a20-44bf-b624-95fc350e18aa" providerId="AD" clId="Web-{E553A67F-2482-3378-2D1B-2F27FEB9A667}" dt="2021-12-16T03:45:06.672" v="326"/>
          <ac:picMkLst>
            <pc:docMk/>
            <pc:sldMk cId="156473970" sldId="273"/>
            <ac:picMk id="5" creationId="{868B319D-9325-4F9A-9FB4-9595E5F0A0A7}"/>
          </ac:picMkLst>
        </pc:picChg>
        <pc:picChg chg="add del">
          <ac:chgData name="Ajala, Sunday A." userId="S::s.a.ajala@spartans.nsu.edu::0f16c7d2-0a20-44bf-b624-95fc350e18aa" providerId="AD" clId="Web-{E553A67F-2482-3378-2D1B-2F27FEB9A667}" dt="2021-12-16T04:14:50.518" v="551"/>
          <ac:picMkLst>
            <pc:docMk/>
            <pc:sldMk cId="156473970" sldId="273"/>
            <ac:picMk id="7" creationId="{7D72CA70-2696-4C6A-82D1-B9634BCB36BF}"/>
          </ac:picMkLst>
        </pc:picChg>
        <pc:picChg chg="add del mod">
          <ac:chgData name="Ajala, Sunday A." userId="S::s.a.ajala@spartans.nsu.edu::0f16c7d2-0a20-44bf-b624-95fc350e18aa" providerId="AD" clId="Web-{E553A67F-2482-3378-2D1B-2F27FEB9A667}" dt="2021-12-16T04:16:46.035" v="573"/>
          <ac:picMkLst>
            <pc:docMk/>
            <pc:sldMk cId="156473970" sldId="273"/>
            <ac:picMk id="8" creationId="{B74C0600-9DBE-4BD5-BAFD-1C8AD0FCEB66}"/>
          </ac:picMkLst>
        </pc:picChg>
        <pc:picChg chg="mod">
          <ac:chgData name="Ajala, Sunday A." userId="S::s.a.ajala@spartans.nsu.edu::0f16c7d2-0a20-44bf-b624-95fc350e18aa" providerId="AD" clId="Web-{E553A67F-2482-3378-2D1B-2F27FEB9A667}" dt="2021-12-16T04:18:15.600" v="591" actId="1076"/>
          <ac:picMkLst>
            <pc:docMk/>
            <pc:sldMk cId="156473970" sldId="273"/>
            <ac:picMk id="9" creationId="{F36E6DF3-8FAD-46E0-98A1-CDEF3E16AB7E}"/>
          </ac:picMkLst>
        </pc:picChg>
        <pc:picChg chg="add del">
          <ac:chgData name="Ajala, Sunday A." userId="S::s.a.ajala@spartans.nsu.edu::0f16c7d2-0a20-44bf-b624-95fc350e18aa" providerId="AD" clId="Web-{E553A67F-2482-3378-2D1B-2F27FEB9A667}" dt="2021-12-16T04:15:06.362" v="553"/>
          <ac:picMkLst>
            <pc:docMk/>
            <pc:sldMk cId="156473970" sldId="273"/>
            <ac:picMk id="20" creationId="{10F626A2-36EB-4A6D-887C-E6AA0733E2B3}"/>
          </ac:picMkLst>
        </pc:picChg>
        <pc:picChg chg="add del mod">
          <ac:chgData name="Ajala, Sunday A." userId="S::s.a.ajala@spartans.nsu.edu::0f16c7d2-0a20-44bf-b624-95fc350e18aa" providerId="AD" clId="Web-{E553A67F-2482-3378-2D1B-2F27FEB9A667}" dt="2021-12-16T04:17:18.927" v="585"/>
          <ac:picMkLst>
            <pc:docMk/>
            <pc:sldMk cId="156473970" sldId="273"/>
            <ac:picMk id="21" creationId="{7969791E-8824-4328-A6A4-61390F9E03FD}"/>
          </ac:picMkLst>
        </pc:picChg>
        <pc:picChg chg="add mod">
          <ac:chgData name="Ajala, Sunday A." userId="S::s.a.ajala@spartans.nsu.edu::0f16c7d2-0a20-44bf-b624-95fc350e18aa" providerId="AD" clId="Web-{E553A67F-2482-3378-2D1B-2F27FEB9A667}" dt="2021-12-16T04:18:21.225" v="592" actId="1076"/>
          <ac:picMkLst>
            <pc:docMk/>
            <pc:sldMk cId="156473970" sldId="273"/>
            <ac:picMk id="26" creationId="{9EF1CC8C-A31E-4AD3-961E-9970FFF09DEE}"/>
          </ac:picMkLst>
        </pc:picChg>
        <pc:picChg chg="del">
          <ac:chgData name="Ajala, Sunday A." userId="S::s.a.ajala@spartans.nsu.edu::0f16c7d2-0a20-44bf-b624-95fc350e18aa" providerId="AD" clId="Web-{E553A67F-2482-3378-2D1B-2F27FEB9A667}" dt="2021-12-16T04:18:27.787" v="593"/>
          <ac:picMkLst>
            <pc:docMk/>
            <pc:sldMk cId="156473970" sldId="273"/>
            <ac:picMk id="33" creationId="{045C607F-49C2-40C5-942E-C5D47E4C9FDF}"/>
          </ac:picMkLst>
        </pc:picChg>
      </pc:sldChg>
      <pc:sldChg chg="delSp modSp new add del">
        <pc:chgData name="Ajala, Sunday A." userId="S::s.a.ajala@spartans.nsu.edu::0f16c7d2-0a20-44bf-b624-95fc350e18aa" providerId="AD" clId="Web-{E553A67F-2482-3378-2D1B-2F27FEB9A667}" dt="2021-12-16T04:03:53.036" v="488"/>
        <pc:sldMkLst>
          <pc:docMk/>
          <pc:sldMk cId="3764580450" sldId="274"/>
        </pc:sldMkLst>
        <pc:spChg chg="del mod">
          <ac:chgData name="Ajala, Sunday A." userId="S::s.a.ajala@spartans.nsu.edu::0f16c7d2-0a20-44bf-b624-95fc350e18aa" providerId="AD" clId="Web-{E553A67F-2482-3378-2D1B-2F27FEB9A667}" dt="2021-12-16T04:03:33.364" v="485"/>
          <ac:spMkLst>
            <pc:docMk/>
            <pc:sldMk cId="3764580450" sldId="274"/>
            <ac:spMk id="3" creationId="{8DF8E7C8-CCD3-4670-A483-9B1C1B849F7D}"/>
          </ac:spMkLst>
        </pc:spChg>
      </pc:sldChg>
    </pc:docChg>
  </pc:docChgLst>
  <pc:docChgLst>
    <pc:chgData name="Guest User" userId="S::urn:spo:anon#dcb77be2e9b1f88dd8df0500a5f9a64a5120fdf11e7f067e83092d7108382278::" providerId="AD" clId="Web-{15374E2C-FE8D-F944-7536-255C7364330A}"/>
    <pc:docChg chg="addSld modSld sldOrd">
      <pc:chgData name="Guest User" userId="S::urn:spo:anon#dcb77be2e9b1f88dd8df0500a5f9a64a5120fdf11e7f067e83092d7108382278::" providerId="AD" clId="Web-{15374E2C-FE8D-F944-7536-255C7364330A}" dt="2021-12-15T21:48:40.715" v="374" actId="20577"/>
      <pc:docMkLst>
        <pc:docMk/>
      </pc:docMkLst>
      <pc:sldChg chg="addSp delSp modSp">
        <pc:chgData name="Guest User" userId="S::urn:spo:anon#dcb77be2e9b1f88dd8df0500a5f9a64a5120fdf11e7f067e83092d7108382278::" providerId="AD" clId="Web-{15374E2C-FE8D-F944-7536-255C7364330A}" dt="2021-12-15T21:46:19.805" v="203" actId="20577"/>
        <pc:sldMkLst>
          <pc:docMk/>
          <pc:sldMk cId="3165607670" sldId="261"/>
        </pc:sldMkLst>
        <pc:spChg chg="mod">
          <ac:chgData name="Guest User" userId="S::urn:spo:anon#dcb77be2e9b1f88dd8df0500a5f9a64a5120fdf11e7f067e83092d7108382278::" providerId="AD" clId="Web-{15374E2C-FE8D-F944-7536-255C7364330A}" dt="2021-12-15T21:46:19.805" v="203" actId="20577"/>
          <ac:spMkLst>
            <pc:docMk/>
            <pc:sldMk cId="3165607670" sldId="261"/>
            <ac:spMk id="2" creationId="{DD7BA160-FA78-4335-92F6-1613BE502BB0}"/>
          </ac:spMkLst>
        </pc:spChg>
        <pc:spChg chg="add del">
          <ac:chgData name="Guest User" userId="S::urn:spo:anon#dcb77be2e9b1f88dd8df0500a5f9a64a5120fdf11e7f067e83092d7108382278::" providerId="AD" clId="Web-{15374E2C-FE8D-F944-7536-255C7364330A}" dt="2021-12-15T21:26:23.877" v="37"/>
          <ac:spMkLst>
            <pc:docMk/>
            <pc:sldMk cId="3165607670" sldId="261"/>
            <ac:spMk id="10" creationId="{43A9B7B3-F171-4C25-99FC-C54250F0649B}"/>
          </ac:spMkLst>
        </pc:spChg>
        <pc:spChg chg="mod">
          <ac:chgData name="Guest User" userId="S::urn:spo:anon#dcb77be2e9b1f88dd8df0500a5f9a64a5120fdf11e7f067e83092d7108382278::" providerId="AD" clId="Web-{15374E2C-FE8D-F944-7536-255C7364330A}" dt="2021-12-15T21:27:37.395" v="108"/>
          <ac:spMkLst>
            <pc:docMk/>
            <pc:sldMk cId="3165607670" sldId="261"/>
            <ac:spMk id="11" creationId="{EF43EC8E-4DB7-45D8-95C0-67A42DDAA786}"/>
          </ac:spMkLst>
        </pc:spChg>
        <pc:spChg chg="add del">
          <ac:chgData name="Guest User" userId="S::urn:spo:anon#dcb77be2e9b1f88dd8df0500a5f9a64a5120fdf11e7f067e83092d7108382278::" providerId="AD" clId="Web-{15374E2C-FE8D-F944-7536-255C7364330A}" dt="2021-12-15T21:26:23.877" v="37"/>
          <ac:spMkLst>
            <pc:docMk/>
            <pc:sldMk cId="3165607670" sldId="261"/>
            <ac:spMk id="12" creationId="{D2D5C7C5-9C27-4A61-9F57-1857D45320FD}"/>
          </ac:spMkLst>
        </pc:spChg>
        <pc:spChg chg="add del">
          <ac:chgData name="Guest User" userId="S::urn:spo:anon#dcb77be2e9b1f88dd8df0500a5f9a64a5120fdf11e7f067e83092d7108382278::" providerId="AD" clId="Web-{15374E2C-FE8D-F944-7536-255C7364330A}" dt="2021-12-15T21:26:23.815" v="36"/>
          <ac:spMkLst>
            <pc:docMk/>
            <pc:sldMk cId="3165607670" sldId="261"/>
            <ac:spMk id="18" creationId="{0BABF38A-8A0D-492E-BD20-6CF4D46B50BD}"/>
          </ac:spMkLst>
        </pc:spChg>
        <pc:spChg chg="add del">
          <ac:chgData name="Guest User" userId="S::urn:spo:anon#dcb77be2e9b1f88dd8df0500a5f9a64a5120fdf11e7f067e83092d7108382278::" providerId="AD" clId="Web-{15374E2C-FE8D-F944-7536-255C7364330A}" dt="2021-12-15T21:26:23.815" v="36"/>
          <ac:spMkLst>
            <pc:docMk/>
            <pc:sldMk cId="3165607670" sldId="261"/>
            <ac:spMk id="20" creationId="{DE61FBD7-E37C-4B38-BE44-A6D4978D7486}"/>
          </ac:spMkLst>
        </pc:spChg>
        <pc:spChg chg="add del">
          <ac:chgData name="Guest User" userId="S::urn:spo:anon#dcb77be2e9b1f88dd8df0500a5f9a64a5120fdf11e7f067e83092d7108382278::" providerId="AD" clId="Web-{15374E2C-FE8D-F944-7536-255C7364330A}" dt="2021-12-15T21:26:20.361" v="34"/>
          <ac:spMkLst>
            <pc:docMk/>
            <pc:sldMk cId="3165607670" sldId="261"/>
            <ac:spMk id="21" creationId="{A4FB2F27-3F7D-440E-A905-86607A926A29}"/>
          </ac:spMkLst>
        </pc:spChg>
        <pc:spChg chg="add del">
          <ac:chgData name="Guest User" userId="S::urn:spo:anon#dcb77be2e9b1f88dd8df0500a5f9a64a5120fdf11e7f067e83092d7108382278::" providerId="AD" clId="Web-{15374E2C-FE8D-F944-7536-255C7364330A}" dt="2021-12-15T21:27:37.395" v="108"/>
          <ac:spMkLst>
            <pc:docMk/>
            <pc:sldMk cId="3165607670" sldId="261"/>
            <ac:spMk id="22" creationId="{0BABF38A-8A0D-492E-BD20-6CF4D46B50BD}"/>
          </ac:spMkLst>
        </pc:spChg>
        <pc:spChg chg="add del">
          <ac:chgData name="Guest User" userId="S::urn:spo:anon#dcb77be2e9b1f88dd8df0500a5f9a64a5120fdf11e7f067e83092d7108382278::" providerId="AD" clId="Web-{15374E2C-FE8D-F944-7536-255C7364330A}" dt="2021-12-15T21:26:20.361" v="34"/>
          <ac:spMkLst>
            <pc:docMk/>
            <pc:sldMk cId="3165607670" sldId="261"/>
            <ac:spMk id="23" creationId="{AF678C14-A033-4139-BCA9-8382B039648B}"/>
          </ac:spMkLst>
        </pc:spChg>
        <pc:spChg chg="add del">
          <ac:chgData name="Guest User" userId="S::urn:spo:anon#dcb77be2e9b1f88dd8df0500a5f9a64a5120fdf11e7f067e83092d7108382278::" providerId="AD" clId="Web-{15374E2C-FE8D-F944-7536-255C7364330A}" dt="2021-12-15T21:27:37.395" v="108"/>
          <ac:spMkLst>
            <pc:docMk/>
            <pc:sldMk cId="3165607670" sldId="261"/>
            <ac:spMk id="26" creationId="{F1174801-1395-44C5-9B00-CCAC45C056E7}"/>
          </ac:spMkLst>
        </pc:spChg>
        <pc:spChg chg="add del">
          <ac:chgData name="Guest User" userId="S::urn:spo:anon#dcb77be2e9b1f88dd8df0500a5f9a64a5120fdf11e7f067e83092d7108382278::" providerId="AD" clId="Web-{15374E2C-FE8D-F944-7536-255C7364330A}" dt="2021-12-15T21:26:23.815" v="36"/>
          <ac:spMkLst>
            <pc:docMk/>
            <pc:sldMk cId="3165607670" sldId="261"/>
            <ac:spMk id="27" creationId="{392BFCFE-FD78-4EDF-BEFE-CC444DC5F307}"/>
          </ac:spMkLst>
        </pc:spChg>
        <pc:spChg chg="add del">
          <ac:chgData name="Guest User" userId="S::urn:spo:anon#dcb77be2e9b1f88dd8df0500a5f9a64a5120fdf11e7f067e83092d7108382278::" providerId="AD" clId="Web-{15374E2C-FE8D-F944-7536-255C7364330A}" dt="2021-12-15T21:27:37.395" v="108"/>
          <ac:spMkLst>
            <pc:docMk/>
            <pc:sldMk cId="3165607670" sldId="261"/>
            <ac:spMk id="28" creationId="{8BADB362-9771-4A3C-B9E5-6777F34C5041}"/>
          </ac:spMkLst>
        </pc:spChg>
        <pc:spChg chg="add del">
          <ac:chgData name="Guest User" userId="S::urn:spo:anon#dcb77be2e9b1f88dd8df0500a5f9a64a5120fdf11e7f067e83092d7108382278::" providerId="AD" clId="Web-{15374E2C-FE8D-F944-7536-255C7364330A}" dt="2021-12-15T21:26:23.815" v="36"/>
          <ac:spMkLst>
            <pc:docMk/>
            <pc:sldMk cId="3165607670" sldId="261"/>
            <ac:spMk id="33" creationId="{B629C0B3-01E5-4A82-B87C-62B1483F11B7}"/>
          </ac:spMkLst>
        </pc:spChg>
        <pc:spChg chg="add del">
          <ac:chgData name="Guest User" userId="S::urn:spo:anon#dcb77be2e9b1f88dd8df0500a5f9a64a5120fdf11e7f067e83092d7108382278::" providerId="AD" clId="Web-{15374E2C-FE8D-F944-7536-255C7364330A}" dt="2021-12-15T21:26:23.815" v="36"/>
          <ac:spMkLst>
            <pc:docMk/>
            <pc:sldMk cId="3165607670" sldId="261"/>
            <ac:spMk id="35" creationId="{D4DFA784-845D-4F99-B808-5C025E39B890}"/>
          </ac:spMkLst>
        </pc:spChg>
        <pc:spChg chg="add">
          <ac:chgData name="Guest User" userId="S::urn:spo:anon#dcb77be2e9b1f88dd8df0500a5f9a64a5120fdf11e7f067e83092d7108382278::" providerId="AD" clId="Web-{15374E2C-FE8D-F944-7536-255C7364330A}" dt="2021-12-15T21:27:37.395" v="108"/>
          <ac:spMkLst>
            <pc:docMk/>
            <pc:sldMk cId="3165607670" sldId="261"/>
            <ac:spMk id="37" creationId="{A4FB2F27-3F7D-440E-A905-86607A926A29}"/>
          </ac:spMkLst>
        </pc:spChg>
        <pc:spChg chg="add">
          <ac:chgData name="Guest User" userId="S::urn:spo:anon#dcb77be2e9b1f88dd8df0500a5f9a64a5120fdf11e7f067e83092d7108382278::" providerId="AD" clId="Web-{15374E2C-FE8D-F944-7536-255C7364330A}" dt="2021-12-15T21:27:37.395" v="108"/>
          <ac:spMkLst>
            <pc:docMk/>
            <pc:sldMk cId="3165607670" sldId="261"/>
            <ac:spMk id="39" creationId="{AF678C14-A033-4139-BCA9-8382B039648B}"/>
          </ac:spMkLst>
        </pc:spChg>
        <pc:grpChg chg="add del">
          <ac:chgData name="Guest User" userId="S::urn:spo:anon#dcb77be2e9b1f88dd8df0500a5f9a64a5120fdf11e7f067e83092d7108382278::" providerId="AD" clId="Web-{15374E2C-FE8D-F944-7536-255C7364330A}" dt="2021-12-15T21:26:23.877" v="37"/>
          <ac:grpSpMkLst>
            <pc:docMk/>
            <pc:sldMk cId="3165607670" sldId="261"/>
            <ac:grpSpMk id="14" creationId="{12B335A1-0110-4D6F-BC0E-DCDCB432032B}"/>
          </ac:grpSpMkLst>
        </pc:grpChg>
        <pc:grpChg chg="add del">
          <ac:chgData name="Guest User" userId="S::urn:spo:anon#dcb77be2e9b1f88dd8df0500a5f9a64a5120fdf11e7f067e83092d7108382278::" providerId="AD" clId="Web-{15374E2C-FE8D-F944-7536-255C7364330A}" dt="2021-12-15T21:26:20.361" v="34"/>
          <ac:grpSpMkLst>
            <pc:docMk/>
            <pc:sldMk cId="3165607670" sldId="261"/>
            <ac:grpSpMk id="25" creationId="{14763DA8-CE3A-4B30-B2F5-0D128777F742}"/>
          </ac:grpSpMkLst>
        </pc:grpChg>
        <pc:grpChg chg="add del">
          <ac:chgData name="Guest User" userId="S::urn:spo:anon#dcb77be2e9b1f88dd8df0500a5f9a64a5120fdf11e7f067e83092d7108382278::" providerId="AD" clId="Web-{15374E2C-FE8D-F944-7536-255C7364330A}" dt="2021-12-15T21:26:23.815" v="36"/>
          <ac:grpSpMkLst>
            <pc:docMk/>
            <pc:sldMk cId="3165607670" sldId="261"/>
            <ac:grpSpMk id="29" creationId="{0292BAD4-5BB2-4CD3-AB5B-C35EF9F7D2B4}"/>
          </ac:grpSpMkLst>
        </pc:grpChg>
        <pc:grpChg chg="add del">
          <ac:chgData name="Guest User" userId="S::urn:spo:anon#dcb77be2e9b1f88dd8df0500a5f9a64a5120fdf11e7f067e83092d7108382278::" providerId="AD" clId="Web-{15374E2C-FE8D-F944-7536-255C7364330A}" dt="2021-12-15T21:27:37.395" v="108"/>
          <ac:grpSpMkLst>
            <pc:docMk/>
            <pc:sldMk cId="3165607670" sldId="261"/>
            <ac:grpSpMk id="32" creationId="{6C5D976F-50BF-4FEC-B797-AACEB2C35144}"/>
          </ac:grpSpMkLst>
        </pc:grpChg>
        <pc:grpChg chg="add">
          <ac:chgData name="Guest User" userId="S::urn:spo:anon#dcb77be2e9b1f88dd8df0500a5f9a64a5120fdf11e7f067e83092d7108382278::" providerId="AD" clId="Web-{15374E2C-FE8D-F944-7536-255C7364330A}" dt="2021-12-15T21:27:37.395" v="108"/>
          <ac:grpSpMkLst>
            <pc:docMk/>
            <pc:sldMk cId="3165607670" sldId="261"/>
            <ac:grpSpMk id="41" creationId="{14763DA8-CE3A-4B30-B2F5-0D128777F742}"/>
          </ac:grpSpMkLst>
        </pc:grpChg>
        <pc:graphicFrameChg chg="add mod modGraphic">
          <ac:chgData name="Guest User" userId="S::urn:spo:anon#dcb77be2e9b1f88dd8df0500a5f9a64a5120fdf11e7f067e83092d7108382278::" providerId="AD" clId="Web-{15374E2C-FE8D-F944-7536-255C7364330A}" dt="2021-12-15T21:27:37.395" v="108"/>
          <ac:graphicFrameMkLst>
            <pc:docMk/>
            <pc:sldMk cId="3165607670" sldId="261"/>
            <ac:graphicFrameMk id="3" creationId="{09659B9D-53E7-4A2E-83B7-3CFF9EBDAF87}"/>
          </ac:graphicFrameMkLst>
        </pc:graphicFrameChg>
        <pc:picChg chg="add del">
          <ac:chgData name="Guest User" userId="S::urn:spo:anon#dcb77be2e9b1f88dd8df0500a5f9a64a5120fdf11e7f067e83092d7108382278::" providerId="AD" clId="Web-{15374E2C-FE8D-F944-7536-255C7364330A}" dt="2021-12-15T21:26:23.815" v="36"/>
          <ac:picMkLst>
            <pc:docMk/>
            <pc:sldMk cId="3165607670" sldId="261"/>
            <ac:picMk id="19" creationId="{BC526B7A-4801-4FD1-95C8-03AF22629E87}"/>
          </ac:picMkLst>
        </pc:picChg>
        <pc:picChg chg="add del">
          <ac:chgData name="Guest User" userId="S::urn:spo:anon#dcb77be2e9b1f88dd8df0500a5f9a64a5120fdf11e7f067e83092d7108382278::" providerId="AD" clId="Web-{15374E2C-FE8D-F944-7536-255C7364330A}" dt="2021-12-15T21:27:37.395" v="108"/>
          <ac:picMkLst>
            <pc:docMk/>
            <pc:sldMk cId="3165607670" sldId="261"/>
            <ac:picMk id="24" creationId="{BC526B7A-4801-4FD1-95C8-03AF22629E87}"/>
          </ac:picMkLst>
        </pc:picChg>
      </pc:sldChg>
      <pc:sldChg chg="modSp ord">
        <pc:chgData name="Guest User" userId="S::urn:spo:anon#dcb77be2e9b1f88dd8df0500a5f9a64a5120fdf11e7f067e83092d7108382278::" providerId="AD" clId="Web-{15374E2C-FE8D-F944-7536-255C7364330A}" dt="2021-12-15T21:48:12.480" v="364" actId="20577"/>
        <pc:sldMkLst>
          <pc:docMk/>
          <pc:sldMk cId="82070881" sldId="262"/>
        </pc:sldMkLst>
        <pc:spChg chg="mod">
          <ac:chgData name="Guest User" userId="S::urn:spo:anon#dcb77be2e9b1f88dd8df0500a5f9a64a5120fdf11e7f067e83092d7108382278::" providerId="AD" clId="Web-{15374E2C-FE8D-F944-7536-255C7364330A}" dt="2021-12-15T21:48:12.480" v="364" actId="20577"/>
          <ac:spMkLst>
            <pc:docMk/>
            <pc:sldMk cId="82070881" sldId="262"/>
            <ac:spMk id="3" creationId="{C4173550-ED59-4DDF-998F-9A8EBD4332BE}"/>
          </ac:spMkLst>
        </pc:spChg>
      </pc:sldChg>
      <pc:sldChg chg="modSp">
        <pc:chgData name="Guest User" userId="S::urn:spo:anon#dcb77be2e9b1f88dd8df0500a5f9a64a5120fdf11e7f067e83092d7108382278::" providerId="AD" clId="Web-{15374E2C-FE8D-F944-7536-255C7364330A}" dt="2021-12-15T21:48:40.715" v="374" actId="20577"/>
        <pc:sldMkLst>
          <pc:docMk/>
          <pc:sldMk cId="3134877279" sldId="264"/>
        </pc:sldMkLst>
        <pc:spChg chg="mod">
          <ac:chgData name="Guest User" userId="S::urn:spo:anon#dcb77be2e9b1f88dd8df0500a5f9a64a5120fdf11e7f067e83092d7108382278::" providerId="AD" clId="Web-{15374E2C-FE8D-F944-7536-255C7364330A}" dt="2021-12-15T21:48:40.715" v="374" actId="20577"/>
          <ac:spMkLst>
            <pc:docMk/>
            <pc:sldMk cId="3134877279" sldId="264"/>
            <ac:spMk id="3" creationId="{C5B7399D-578C-4820-A306-C4B4CAB0A06C}"/>
          </ac:spMkLst>
        </pc:spChg>
      </pc:sldChg>
      <pc:sldChg chg="modSp new">
        <pc:chgData name="Guest User" userId="S::urn:spo:anon#dcb77be2e9b1f88dd8df0500a5f9a64a5120fdf11e7f067e83092d7108382278::" providerId="AD" clId="Web-{15374E2C-FE8D-F944-7536-255C7364330A}" dt="2021-12-15T21:45:46.085" v="201" actId="20577"/>
        <pc:sldMkLst>
          <pc:docMk/>
          <pc:sldMk cId="1098535646" sldId="269"/>
        </pc:sldMkLst>
        <pc:spChg chg="mod">
          <ac:chgData name="Guest User" userId="S::urn:spo:anon#dcb77be2e9b1f88dd8df0500a5f9a64a5120fdf11e7f067e83092d7108382278::" providerId="AD" clId="Web-{15374E2C-FE8D-F944-7536-255C7364330A}" dt="2021-12-15T21:24:43.593" v="5" actId="20577"/>
          <ac:spMkLst>
            <pc:docMk/>
            <pc:sldMk cId="1098535646" sldId="269"/>
            <ac:spMk id="2" creationId="{E1A11FFF-E1C5-4A83-8388-5C0FDE839C05}"/>
          </ac:spMkLst>
        </pc:spChg>
        <pc:spChg chg="mod">
          <ac:chgData name="Guest User" userId="S::urn:spo:anon#dcb77be2e9b1f88dd8df0500a5f9a64a5120fdf11e7f067e83092d7108382278::" providerId="AD" clId="Web-{15374E2C-FE8D-F944-7536-255C7364330A}" dt="2021-12-15T21:45:46.085" v="201" actId="20577"/>
          <ac:spMkLst>
            <pc:docMk/>
            <pc:sldMk cId="1098535646" sldId="269"/>
            <ac:spMk id="3" creationId="{BCEC0CB1-EC88-41D1-B99D-F1D91924AB31}"/>
          </ac:spMkLst>
        </pc:spChg>
      </pc:sldChg>
    </pc:docChg>
  </pc:docChgLst>
  <pc:docChgLst>
    <pc:chgData name="Guest User" userId="S::urn:spo:anon#dcb77be2e9b1f88dd8df0500a5f9a64a5120fdf11e7f067e83092d7108382278::" providerId="AD" clId="Web-{ABB1154F-E684-7934-D943-37D9A2145EB1}"/>
    <pc:docChg chg="modSld">
      <pc:chgData name="Guest User" userId="S::urn:spo:anon#dcb77be2e9b1f88dd8df0500a5f9a64a5120fdf11e7f067e83092d7108382278::" providerId="AD" clId="Web-{ABB1154F-E684-7934-D943-37D9A2145EB1}" dt="2021-12-16T04:37:46.344" v="247" actId="20577"/>
      <pc:docMkLst>
        <pc:docMk/>
      </pc:docMkLst>
      <pc:sldChg chg="modSp">
        <pc:chgData name="Guest User" userId="S::urn:spo:anon#dcb77be2e9b1f88dd8df0500a5f9a64a5120fdf11e7f067e83092d7108382278::" providerId="AD" clId="Web-{ABB1154F-E684-7934-D943-37D9A2145EB1}" dt="2021-12-16T04:19:49.741" v="240" actId="20577"/>
        <pc:sldMkLst>
          <pc:docMk/>
          <pc:sldMk cId="3847096810" sldId="257"/>
        </pc:sldMkLst>
        <pc:graphicFrameChg chg="modGraphic">
          <ac:chgData name="Guest User" userId="S::urn:spo:anon#dcb77be2e9b1f88dd8df0500a5f9a64a5120fdf11e7f067e83092d7108382278::" providerId="AD" clId="Web-{ABB1154F-E684-7934-D943-37D9A2145EB1}" dt="2021-12-16T04:19:49.741" v="240" actId="20577"/>
          <ac:graphicFrameMkLst>
            <pc:docMk/>
            <pc:sldMk cId="3847096810" sldId="257"/>
            <ac:graphicFrameMk id="5" creationId="{109235F7-E176-4022-A6DA-39065CA43364}"/>
          </ac:graphicFrameMkLst>
        </pc:graphicFrameChg>
      </pc:sldChg>
      <pc:sldChg chg="modNotes">
        <pc:chgData name="Guest User" userId="S::urn:spo:anon#dcb77be2e9b1f88dd8df0500a5f9a64a5120fdf11e7f067e83092d7108382278::" providerId="AD" clId="Web-{ABB1154F-E684-7934-D943-37D9A2145EB1}" dt="2021-12-16T03:35:40.704" v="88"/>
        <pc:sldMkLst>
          <pc:docMk/>
          <pc:sldMk cId="3980614547" sldId="259"/>
        </pc:sldMkLst>
      </pc:sldChg>
      <pc:sldChg chg="modNotes">
        <pc:chgData name="Guest User" userId="S::urn:spo:anon#dcb77be2e9b1f88dd8df0500a5f9a64a5120fdf11e7f067e83092d7108382278::" providerId="AD" clId="Web-{ABB1154F-E684-7934-D943-37D9A2145EB1}" dt="2021-12-16T03:35:24.625" v="85"/>
        <pc:sldMkLst>
          <pc:docMk/>
          <pc:sldMk cId="2340353729" sldId="260"/>
        </pc:sldMkLst>
      </pc:sldChg>
      <pc:sldChg chg="modSp modNotes">
        <pc:chgData name="Guest User" userId="S::urn:spo:anon#dcb77be2e9b1f88dd8df0500a5f9a64a5120fdf11e7f067e83092d7108382278::" providerId="AD" clId="Web-{ABB1154F-E684-7934-D943-37D9A2145EB1}" dt="2021-12-16T03:34:58.047" v="66"/>
        <pc:sldMkLst>
          <pc:docMk/>
          <pc:sldMk cId="3165607670" sldId="261"/>
        </pc:sldMkLst>
        <pc:graphicFrameChg chg="mod modGraphic">
          <ac:chgData name="Guest User" userId="S::urn:spo:anon#dcb77be2e9b1f88dd8df0500a5f9a64a5120fdf11e7f067e83092d7108382278::" providerId="AD" clId="Web-{ABB1154F-E684-7934-D943-37D9A2145EB1}" dt="2021-12-16T02:37:01.701" v="40"/>
          <ac:graphicFrameMkLst>
            <pc:docMk/>
            <pc:sldMk cId="3165607670" sldId="261"/>
            <ac:graphicFrameMk id="3" creationId="{09659B9D-53E7-4A2E-83B7-3CFF9EBDAF87}"/>
          </ac:graphicFrameMkLst>
        </pc:graphicFrameChg>
      </pc:sldChg>
      <pc:sldChg chg="modSp">
        <pc:chgData name="Guest User" userId="S::urn:spo:anon#dcb77be2e9b1f88dd8df0500a5f9a64a5120fdf11e7f067e83092d7108382278::" providerId="AD" clId="Web-{ABB1154F-E684-7934-D943-37D9A2145EB1}" dt="2021-12-16T04:37:46.344" v="247" actId="20577"/>
        <pc:sldMkLst>
          <pc:docMk/>
          <pc:sldMk cId="82070881" sldId="262"/>
        </pc:sldMkLst>
        <pc:graphicFrameChg chg="modGraphic">
          <ac:chgData name="Guest User" userId="S::urn:spo:anon#dcb77be2e9b1f88dd8df0500a5f9a64a5120fdf11e7f067e83092d7108382278::" providerId="AD" clId="Web-{ABB1154F-E684-7934-D943-37D9A2145EB1}" dt="2021-12-16T04:37:46.344" v="247" actId="20577"/>
          <ac:graphicFrameMkLst>
            <pc:docMk/>
            <pc:sldMk cId="82070881" sldId="262"/>
            <ac:graphicFrameMk id="30" creationId="{354ABEE6-32B5-4A97-A586-E5140DF76A88}"/>
          </ac:graphicFrameMkLst>
        </pc:graphicFrameChg>
      </pc:sldChg>
      <pc:sldChg chg="delSp">
        <pc:chgData name="Guest User" userId="S::urn:spo:anon#dcb77be2e9b1f88dd8df0500a5f9a64a5120fdf11e7f067e83092d7108382278::" providerId="AD" clId="Web-{ABB1154F-E684-7934-D943-37D9A2145EB1}" dt="2021-12-16T03:35:51.376" v="89"/>
        <pc:sldMkLst>
          <pc:docMk/>
          <pc:sldMk cId="1594127510" sldId="263"/>
        </pc:sldMkLst>
        <pc:spChg chg="del">
          <ac:chgData name="Guest User" userId="S::urn:spo:anon#dcb77be2e9b1f88dd8df0500a5f9a64a5120fdf11e7f067e83092d7108382278::" providerId="AD" clId="Web-{ABB1154F-E684-7934-D943-37D9A2145EB1}" dt="2021-12-16T03:35:51.376" v="89"/>
          <ac:spMkLst>
            <pc:docMk/>
            <pc:sldMk cId="1594127510" sldId="263"/>
            <ac:spMk id="6" creationId="{2A9B37B0-CA0E-4B88-8682-46B6AF67ABF0}"/>
          </ac:spMkLst>
        </pc:spChg>
      </pc:sldChg>
      <pc:sldChg chg="modSp modNotes">
        <pc:chgData name="Guest User" userId="S::urn:spo:anon#dcb77be2e9b1f88dd8df0500a5f9a64a5120fdf11e7f067e83092d7108382278::" providerId="AD" clId="Web-{ABB1154F-E684-7934-D943-37D9A2145EB1}" dt="2021-12-16T03:53:54.919" v="216" actId="20577"/>
        <pc:sldMkLst>
          <pc:docMk/>
          <pc:sldMk cId="3134877279" sldId="264"/>
        </pc:sldMkLst>
        <pc:spChg chg="mod">
          <ac:chgData name="Guest User" userId="S::urn:spo:anon#dcb77be2e9b1f88dd8df0500a5f9a64a5120fdf11e7f067e83092d7108382278::" providerId="AD" clId="Web-{ABB1154F-E684-7934-D943-37D9A2145EB1}" dt="2021-12-16T03:53:54.919" v="216" actId="20577"/>
          <ac:spMkLst>
            <pc:docMk/>
            <pc:sldMk cId="3134877279" sldId="264"/>
            <ac:spMk id="3" creationId="{C5B7399D-578C-4820-A306-C4B4CAB0A06C}"/>
          </ac:spMkLst>
        </pc:spChg>
      </pc:sldChg>
      <pc:sldChg chg="modNotes">
        <pc:chgData name="Guest User" userId="S::urn:spo:anon#dcb77be2e9b1f88dd8df0500a5f9a64a5120fdf11e7f067e83092d7108382278::" providerId="AD" clId="Web-{ABB1154F-E684-7934-D943-37D9A2145EB1}" dt="2021-12-16T03:51:53.978" v="194"/>
        <pc:sldMkLst>
          <pc:docMk/>
          <pc:sldMk cId="2280105224" sldId="266"/>
        </pc:sldMkLst>
      </pc:sldChg>
      <pc:sldChg chg="modNotes">
        <pc:chgData name="Guest User" userId="S::urn:spo:anon#dcb77be2e9b1f88dd8df0500a5f9a64a5120fdf11e7f067e83092d7108382278::" providerId="AD" clId="Web-{ABB1154F-E684-7934-D943-37D9A2145EB1}" dt="2021-12-16T03:35:08.625" v="77"/>
        <pc:sldMkLst>
          <pc:docMk/>
          <pc:sldMk cId="522167095" sldId="267"/>
        </pc:sldMkLst>
      </pc:sldChg>
      <pc:sldChg chg="modSp">
        <pc:chgData name="Guest User" userId="S::urn:spo:anon#dcb77be2e9b1f88dd8df0500a5f9a64a5120fdf11e7f067e83092d7108382278::" providerId="AD" clId="Web-{ABB1154F-E684-7934-D943-37D9A2145EB1}" dt="2021-12-16T02:35:18.746" v="34" actId="20577"/>
        <pc:sldMkLst>
          <pc:docMk/>
          <pc:sldMk cId="1098535646" sldId="269"/>
        </pc:sldMkLst>
        <pc:spChg chg="mod">
          <ac:chgData name="Guest User" userId="S::urn:spo:anon#dcb77be2e9b1f88dd8df0500a5f9a64a5120fdf11e7f067e83092d7108382278::" providerId="AD" clId="Web-{ABB1154F-E684-7934-D943-37D9A2145EB1}" dt="2021-12-16T02:35:18.746" v="34" actId="20577"/>
          <ac:spMkLst>
            <pc:docMk/>
            <pc:sldMk cId="1098535646" sldId="269"/>
            <ac:spMk id="3" creationId="{BCEC0CB1-EC88-41D1-B99D-F1D91924AB31}"/>
          </ac:spMkLst>
        </pc:spChg>
      </pc:sldChg>
      <pc:sldChg chg="modSp">
        <pc:chgData name="Guest User" userId="S::urn:spo:anon#dcb77be2e9b1f88dd8df0500a5f9a64a5120fdf11e7f067e83092d7108382278::" providerId="AD" clId="Web-{ABB1154F-E684-7934-D943-37D9A2145EB1}" dt="2021-12-16T04:05:28.854" v="221" actId="20577"/>
        <pc:sldMkLst>
          <pc:docMk/>
          <pc:sldMk cId="653129472" sldId="270"/>
        </pc:sldMkLst>
        <pc:spChg chg="mod">
          <ac:chgData name="Guest User" userId="S::urn:spo:anon#dcb77be2e9b1f88dd8df0500a5f9a64a5120fdf11e7f067e83092d7108382278::" providerId="AD" clId="Web-{ABB1154F-E684-7934-D943-37D9A2145EB1}" dt="2021-12-16T03:37:23.269" v="93" actId="20577"/>
          <ac:spMkLst>
            <pc:docMk/>
            <pc:sldMk cId="653129472" sldId="270"/>
            <ac:spMk id="3" creationId="{06B907FB-D55E-4E19-ACAB-1A47B839D4F2}"/>
          </ac:spMkLst>
        </pc:spChg>
        <pc:spChg chg="mod">
          <ac:chgData name="Guest User" userId="S::urn:spo:anon#dcb77be2e9b1f88dd8df0500a5f9a64a5120fdf11e7f067e83092d7108382278::" providerId="AD" clId="Web-{ABB1154F-E684-7934-D943-37D9A2145EB1}" dt="2021-12-16T04:05:28.854" v="221" actId="20577"/>
          <ac:spMkLst>
            <pc:docMk/>
            <pc:sldMk cId="653129472" sldId="270"/>
            <ac:spMk id="5" creationId="{5643064E-55AA-4735-B7C7-A6ECA737496A}"/>
          </ac:spMkLst>
        </pc:spChg>
      </pc:sldChg>
      <pc:sldChg chg="addSp delSp modSp">
        <pc:chgData name="Guest User" userId="S::urn:spo:anon#dcb77be2e9b1f88dd8df0500a5f9a64a5120fdf11e7f067e83092d7108382278::" providerId="AD" clId="Web-{ABB1154F-E684-7934-D943-37D9A2145EB1}" dt="2021-12-16T04:18:50.583" v="237"/>
        <pc:sldMkLst>
          <pc:docMk/>
          <pc:sldMk cId="156473970" sldId="273"/>
        </pc:sldMkLst>
        <pc:spChg chg="del">
          <ac:chgData name="Guest User" userId="S::urn:spo:anon#dcb77be2e9b1f88dd8df0500a5f9a64a5120fdf11e7f067e83092d7108382278::" providerId="AD" clId="Web-{ABB1154F-E684-7934-D943-37D9A2145EB1}" dt="2021-12-16T04:18:40.473" v="236"/>
          <ac:spMkLst>
            <pc:docMk/>
            <pc:sldMk cId="156473970" sldId="273"/>
            <ac:spMk id="3" creationId="{BE2AF069-8EDA-490D-853E-F0934CED444A}"/>
          </ac:spMkLst>
        </pc:spChg>
        <pc:spChg chg="add del mod">
          <ac:chgData name="Guest User" userId="S::urn:spo:anon#dcb77be2e9b1f88dd8df0500a5f9a64a5120fdf11e7f067e83092d7108382278::" providerId="AD" clId="Web-{ABB1154F-E684-7934-D943-37D9A2145EB1}" dt="2021-12-16T04:14:44.528" v="228"/>
          <ac:spMkLst>
            <pc:docMk/>
            <pc:sldMk cId="156473970" sldId="273"/>
            <ac:spMk id="4" creationId="{AE768B3A-F190-45AB-8302-6B6C40081C86}"/>
          </ac:spMkLst>
        </pc:spChg>
        <pc:spChg chg="add del mod">
          <ac:chgData name="Guest User" userId="S::urn:spo:anon#dcb77be2e9b1f88dd8df0500a5f9a64a5120fdf11e7f067e83092d7108382278::" providerId="AD" clId="Web-{ABB1154F-E684-7934-D943-37D9A2145EB1}" dt="2021-12-16T04:18:50.583" v="237"/>
          <ac:spMkLst>
            <pc:docMk/>
            <pc:sldMk cId="156473970" sldId="273"/>
            <ac:spMk id="13" creationId="{B2CDF933-10DD-4E6D-9BA2-888B56D62D6F}"/>
          </ac:spMkLst>
        </pc:spChg>
        <pc:spChg chg="del">
          <ac:chgData name="Guest User" userId="S::urn:spo:anon#dcb77be2e9b1f88dd8df0500a5f9a64a5120fdf11e7f067e83092d7108382278::" providerId="AD" clId="Web-{ABB1154F-E684-7934-D943-37D9A2145EB1}" dt="2021-12-16T04:15:48.187" v="230"/>
          <ac:spMkLst>
            <pc:docMk/>
            <pc:sldMk cId="156473970" sldId="273"/>
            <ac:spMk id="23" creationId="{8651CFA9-6065-4243-AC48-858E359780B1}"/>
          </ac:spMkLst>
        </pc:spChg>
        <pc:spChg chg="del">
          <ac:chgData name="Guest User" userId="S::urn:spo:anon#dcb77be2e9b1f88dd8df0500a5f9a64a5120fdf11e7f067e83092d7108382278::" providerId="AD" clId="Web-{ABB1154F-E684-7934-D943-37D9A2145EB1}" dt="2021-12-16T04:15:48.187" v="230"/>
          <ac:spMkLst>
            <pc:docMk/>
            <pc:sldMk cId="156473970" sldId="273"/>
            <ac:spMk id="25" creationId="{FBC8BBE5-981E-4B0B-9654-32B5668BFF31}"/>
          </ac:spMkLst>
        </pc:spChg>
        <pc:spChg chg="add">
          <ac:chgData name="Guest User" userId="S::urn:spo:anon#dcb77be2e9b1f88dd8df0500a5f9a64a5120fdf11e7f067e83092d7108382278::" providerId="AD" clId="Web-{ABB1154F-E684-7934-D943-37D9A2145EB1}" dt="2021-12-16T04:15:48.187" v="230"/>
          <ac:spMkLst>
            <pc:docMk/>
            <pc:sldMk cId="156473970" sldId="273"/>
            <ac:spMk id="36" creationId="{8651CFA9-6065-4243-AC48-858E359780B1}"/>
          </ac:spMkLst>
        </pc:spChg>
        <pc:spChg chg="add">
          <ac:chgData name="Guest User" userId="S::urn:spo:anon#dcb77be2e9b1f88dd8df0500a5f9a64a5120fdf11e7f067e83092d7108382278::" providerId="AD" clId="Web-{ABB1154F-E684-7934-D943-37D9A2145EB1}" dt="2021-12-16T04:15:48.187" v="230"/>
          <ac:spMkLst>
            <pc:docMk/>
            <pc:sldMk cId="156473970" sldId="273"/>
            <ac:spMk id="38" creationId="{FBC8BBE5-981E-4B0B-9654-32B5668BFF31}"/>
          </ac:spMkLst>
        </pc:spChg>
        <pc:grpChg chg="del">
          <ac:chgData name="Guest User" userId="S::urn:spo:anon#dcb77be2e9b1f88dd8df0500a5f9a64a5120fdf11e7f067e83092d7108382278::" providerId="AD" clId="Web-{ABB1154F-E684-7934-D943-37D9A2145EB1}" dt="2021-12-16T04:15:48.187" v="230"/>
          <ac:grpSpMkLst>
            <pc:docMk/>
            <pc:sldMk cId="156473970" sldId="273"/>
            <ac:grpSpMk id="27" creationId="{8D6FD602-3113-4FC4-982F-15099614D2A6}"/>
          </ac:grpSpMkLst>
        </pc:grpChg>
        <pc:grpChg chg="add">
          <ac:chgData name="Guest User" userId="S::urn:spo:anon#dcb77be2e9b1f88dd8df0500a5f9a64a5120fdf11e7f067e83092d7108382278::" providerId="AD" clId="Web-{ABB1154F-E684-7934-D943-37D9A2145EB1}" dt="2021-12-16T04:15:48.187" v="230"/>
          <ac:grpSpMkLst>
            <pc:docMk/>
            <pc:sldMk cId="156473970" sldId="273"/>
            <ac:grpSpMk id="40" creationId="{8D6FD602-3113-4FC4-982F-15099614D2A6}"/>
          </ac:grpSpMkLst>
        </pc:grpChg>
        <pc:picChg chg="add del mod">
          <ac:chgData name="Guest User" userId="S::urn:spo:anon#dcb77be2e9b1f88dd8df0500a5f9a64a5120fdf11e7f067e83092d7108382278::" providerId="AD" clId="Web-{ABB1154F-E684-7934-D943-37D9A2145EB1}" dt="2021-12-16T04:14:44.528" v="229"/>
          <ac:picMkLst>
            <pc:docMk/>
            <pc:sldMk cId="156473970" sldId="273"/>
            <ac:picMk id="2" creationId="{894FAC85-D4B9-4E7E-A04E-089CB480A055}"/>
          </ac:picMkLst>
        </pc:picChg>
        <pc:picChg chg="add mod">
          <ac:chgData name="Guest User" userId="S::urn:spo:anon#dcb77be2e9b1f88dd8df0500a5f9a64a5120fdf11e7f067e83092d7108382278::" providerId="AD" clId="Web-{ABB1154F-E684-7934-D943-37D9A2145EB1}" dt="2021-12-16T04:17:53.925" v="235" actId="14100"/>
          <ac:picMkLst>
            <pc:docMk/>
            <pc:sldMk cId="156473970" sldId="273"/>
            <ac:picMk id="9" creationId="{F36E6DF3-8FAD-46E0-98A1-CDEF3E16AB7E}"/>
          </ac:picMkLst>
        </pc:picChg>
        <pc:picChg chg="add">
          <ac:chgData name="Guest User" userId="S::urn:spo:anon#dcb77be2e9b1f88dd8df0500a5f9a64a5120fdf11e7f067e83092d7108382278::" providerId="AD" clId="Web-{ABB1154F-E684-7934-D943-37D9A2145EB1}" dt="2021-12-16T04:15:48.187" v="230"/>
          <ac:picMkLst>
            <pc:docMk/>
            <pc:sldMk cId="156473970" sldId="273"/>
            <ac:picMk id="33" creationId="{045C607F-49C2-40C5-942E-C5D47E4C9FDF}"/>
          </ac:picMkLst>
        </pc:picChg>
      </pc:sldChg>
    </pc:docChg>
  </pc:docChgLst>
  <pc:docChgLst>
    <pc:chgData name="Guest User" userId="S::urn:spo:anon#dcb77be2e9b1f88dd8df0500a5f9a64a5120fdf11e7f067e83092d7108382278::" providerId="AD" clId="Web-{1AEC53EA-6466-4C69-9295-AD1C3506D456}"/>
    <pc:docChg chg="addSld modSld">
      <pc:chgData name="Guest User" userId="S::urn:spo:anon#dcb77be2e9b1f88dd8df0500a5f9a64a5120fdf11e7f067e83092d7108382278::" providerId="AD" clId="Web-{1AEC53EA-6466-4C69-9295-AD1C3506D456}" dt="2021-12-15T02:28:20.809" v="117"/>
      <pc:docMkLst>
        <pc:docMk/>
      </pc:docMkLst>
      <pc:sldChg chg="addSp delSp modSp new">
        <pc:chgData name="Guest User" userId="S::urn:spo:anon#dcb77be2e9b1f88dd8df0500a5f9a64a5120fdf11e7f067e83092d7108382278::" providerId="AD" clId="Web-{1AEC53EA-6466-4C69-9295-AD1C3506D456}" dt="2021-12-15T02:15:37.386" v="115"/>
        <pc:sldMkLst>
          <pc:docMk/>
          <pc:sldMk cId="1594127510" sldId="263"/>
        </pc:sldMkLst>
        <pc:spChg chg="mod">
          <ac:chgData name="Guest User" userId="S::urn:spo:anon#dcb77be2e9b1f88dd8df0500a5f9a64a5120fdf11e7f067e83092d7108382278::" providerId="AD" clId="Web-{1AEC53EA-6466-4C69-9295-AD1C3506D456}" dt="2021-12-15T00:43:40.149" v="3" actId="1076"/>
          <ac:spMkLst>
            <pc:docMk/>
            <pc:sldMk cId="1594127510" sldId="263"/>
            <ac:spMk id="2" creationId="{74A9A44E-CFB6-4940-9042-3DDC9DC5C86E}"/>
          </ac:spMkLst>
        </pc:spChg>
        <pc:spChg chg="del">
          <ac:chgData name="Guest User" userId="S::urn:spo:anon#dcb77be2e9b1f88dd8df0500a5f9a64a5120fdf11e7f067e83092d7108382278::" providerId="AD" clId="Web-{1AEC53EA-6466-4C69-9295-AD1C3506D456}" dt="2021-12-15T00:43:32.836" v="1"/>
          <ac:spMkLst>
            <pc:docMk/>
            <pc:sldMk cId="1594127510" sldId="263"/>
            <ac:spMk id="3" creationId="{E82E8D69-C79E-48E0-B573-3F6E87A797C4}"/>
          </ac:spMkLst>
        </pc:spChg>
        <pc:spChg chg="add del mod">
          <ac:chgData name="Guest User" userId="S::urn:spo:anon#dcb77be2e9b1f88dd8df0500a5f9a64a5120fdf11e7f067e83092d7108382278::" providerId="AD" clId="Web-{1AEC53EA-6466-4C69-9295-AD1C3506D456}" dt="2021-12-15T02:01:24.398" v="38"/>
          <ac:spMkLst>
            <pc:docMk/>
            <pc:sldMk cId="1594127510" sldId="263"/>
            <ac:spMk id="5" creationId="{0FD76808-98EC-431D-BE58-2B7C0BA7E74E}"/>
          </ac:spMkLst>
        </pc:spChg>
        <pc:graphicFrameChg chg="add mod modGraphic">
          <ac:chgData name="Guest User" userId="S::urn:spo:anon#dcb77be2e9b1f88dd8df0500a5f9a64a5120fdf11e7f067e83092d7108382278::" providerId="AD" clId="Web-{1AEC53EA-6466-4C69-9295-AD1C3506D456}" dt="2021-12-15T02:15:37.386" v="115"/>
          <ac:graphicFrameMkLst>
            <pc:docMk/>
            <pc:sldMk cId="1594127510" sldId="263"/>
            <ac:graphicFrameMk id="4" creationId="{7FBC1854-AF9F-498F-AAB2-9B2912860F7A}"/>
          </ac:graphicFrameMkLst>
        </pc:graphicFrameChg>
        <pc:picChg chg="del mod">
          <ac:chgData name="Guest User" userId="S::urn:spo:anon#dcb77be2e9b1f88dd8df0500a5f9a64a5120fdf11e7f067e83092d7108382278::" providerId="AD" clId="Web-{1AEC53EA-6466-4C69-9295-AD1C3506D456}" dt="2021-12-15T02:02:14.712" v="89"/>
          <ac:picMkLst>
            <pc:docMk/>
            <pc:sldMk cId="1594127510" sldId="263"/>
            <ac:picMk id="6" creationId="{9A109A18-A2E5-49B5-9C10-74A707D192C5}"/>
          </ac:picMkLst>
        </pc:picChg>
      </pc:sldChg>
      <pc:sldChg chg="modSp">
        <pc:chgData name="Guest User" userId="S::urn:spo:anon#dcb77be2e9b1f88dd8df0500a5f9a64a5120fdf11e7f067e83092d7108382278::" providerId="AD" clId="Web-{1AEC53EA-6466-4C69-9295-AD1C3506D456}" dt="2021-12-15T01:56:43.277" v="10" actId="14100"/>
        <pc:sldMkLst>
          <pc:docMk/>
          <pc:sldMk cId="2280105224" sldId="266"/>
        </pc:sldMkLst>
        <pc:picChg chg="mod">
          <ac:chgData name="Guest User" userId="S::urn:spo:anon#dcb77be2e9b1f88dd8df0500a5f9a64a5120fdf11e7f067e83092d7108382278::" providerId="AD" clId="Web-{1AEC53EA-6466-4C69-9295-AD1C3506D456}" dt="2021-12-15T01:56:43.277" v="10" actId="14100"/>
          <ac:picMkLst>
            <pc:docMk/>
            <pc:sldMk cId="2280105224" sldId="266"/>
            <ac:picMk id="4" creationId="{05232B0E-BF20-4E97-B4E5-839262C93ADD}"/>
          </ac:picMkLst>
        </pc:picChg>
      </pc:sldChg>
      <pc:sldChg chg="modSp">
        <pc:chgData name="Guest User" userId="S::urn:spo:anon#dcb77be2e9b1f88dd8df0500a5f9a64a5120fdf11e7f067e83092d7108382278::" providerId="AD" clId="Web-{1AEC53EA-6466-4C69-9295-AD1C3506D456}" dt="2021-12-15T02:28:20.809" v="117"/>
        <pc:sldMkLst>
          <pc:docMk/>
          <pc:sldMk cId="1015100998" sldId="268"/>
        </pc:sldMkLst>
        <pc:graphicFrameChg chg="mod modGraphic">
          <ac:chgData name="Guest User" userId="S::urn:spo:anon#dcb77be2e9b1f88dd8df0500a5f9a64a5120fdf11e7f067e83092d7108382278::" providerId="AD" clId="Web-{1AEC53EA-6466-4C69-9295-AD1C3506D456}" dt="2021-12-15T02:28:20.809" v="117"/>
          <ac:graphicFrameMkLst>
            <pc:docMk/>
            <pc:sldMk cId="1015100998" sldId="268"/>
            <ac:graphicFrameMk id="5" creationId="{D13C48C7-7249-4536-8F74-196591D1B6A3}"/>
          </ac:graphicFrameMkLst>
        </pc:graphicFrameChg>
      </pc:sldChg>
    </pc:docChg>
  </pc:docChgLst>
  <pc:docChgLst>
    <pc:chgData name="Guest User" userId="S::urn:spo:anon#dcb77be2e9b1f88dd8df0500a5f9a64a5120fdf11e7f067e83092d7108382278::" providerId="AD" clId="Web-{1AF98D89-6184-49D5-B2F6-B52A21B7E4BE}"/>
    <pc:docChg chg="addSld modSld">
      <pc:chgData name="Guest User" userId="S::urn:spo:anon#dcb77be2e9b1f88dd8df0500a5f9a64a5120fdf11e7f067e83092d7108382278::" providerId="AD" clId="Web-{1AF98D89-6184-49D5-B2F6-B52A21B7E4BE}" dt="2021-12-15T02:36:10.887" v="951" actId="20577"/>
      <pc:docMkLst>
        <pc:docMk/>
      </pc:docMkLst>
      <pc:sldChg chg="addSp delSp modSp new">
        <pc:chgData name="Guest User" userId="S::urn:spo:anon#dcb77be2e9b1f88dd8df0500a5f9a64a5120fdf11e7f067e83092d7108382278::" providerId="AD" clId="Web-{1AF98D89-6184-49D5-B2F6-B52A21B7E4BE}" dt="2021-12-15T02:16:25.256" v="926"/>
        <pc:sldMkLst>
          <pc:docMk/>
          <pc:sldMk cId="3165607670" sldId="261"/>
        </pc:sldMkLst>
        <pc:spChg chg="mod">
          <ac:chgData name="Guest User" userId="S::urn:spo:anon#dcb77be2e9b1f88dd8df0500a5f9a64a5120fdf11e7f067e83092d7108382278::" providerId="AD" clId="Web-{1AF98D89-6184-49D5-B2F6-B52A21B7E4BE}" dt="2021-12-15T00:18:59.830" v="19" actId="20577"/>
          <ac:spMkLst>
            <pc:docMk/>
            <pc:sldMk cId="3165607670" sldId="261"/>
            <ac:spMk id="2" creationId="{DD7BA160-FA78-4335-92F6-1613BE502BB0}"/>
          </ac:spMkLst>
        </pc:spChg>
        <pc:spChg chg="del">
          <ac:chgData name="Guest User" userId="S::urn:spo:anon#dcb77be2e9b1f88dd8df0500a5f9a64a5120fdf11e7f067e83092d7108382278::" providerId="AD" clId="Web-{1AF98D89-6184-49D5-B2F6-B52A21B7E4BE}" dt="2021-12-15T00:32:24.590" v="29"/>
          <ac:spMkLst>
            <pc:docMk/>
            <pc:sldMk cId="3165607670" sldId="261"/>
            <ac:spMk id="3" creationId="{38AA5513-8F6D-4686-A129-EE76C2627D3F}"/>
          </ac:spMkLst>
        </pc:spChg>
        <pc:spChg chg="add del mod">
          <ac:chgData name="Guest User" userId="S::urn:spo:anon#dcb77be2e9b1f88dd8df0500a5f9a64a5120fdf11e7f067e83092d7108382278::" providerId="AD" clId="Web-{1AF98D89-6184-49D5-B2F6-B52A21B7E4BE}" dt="2021-12-15T00:48:43.465" v="204"/>
          <ac:spMkLst>
            <pc:docMk/>
            <pc:sldMk cId="3165607670" sldId="261"/>
            <ac:spMk id="6" creationId="{924D8801-4B16-4E8E-8E0A-526E50D5E800}"/>
          </ac:spMkLst>
        </pc:spChg>
        <pc:spChg chg="add del mod">
          <ac:chgData name="Guest User" userId="S::urn:spo:anon#dcb77be2e9b1f88dd8df0500a5f9a64a5120fdf11e7f067e83092d7108382278::" providerId="AD" clId="Web-{1AF98D89-6184-49D5-B2F6-B52A21B7E4BE}" dt="2021-12-15T00:47:15.275" v="198"/>
          <ac:spMkLst>
            <pc:docMk/>
            <pc:sldMk cId="3165607670" sldId="261"/>
            <ac:spMk id="7" creationId="{A58687E1-08E1-4E6F-939F-A8733B94EE5D}"/>
          </ac:spMkLst>
        </pc:spChg>
        <pc:spChg chg="add del mod">
          <ac:chgData name="Guest User" userId="S::urn:spo:anon#dcb77be2e9b1f88dd8df0500a5f9a64a5120fdf11e7f067e83092d7108382278::" providerId="AD" clId="Web-{1AF98D89-6184-49D5-B2F6-B52A21B7E4BE}" dt="2021-12-15T01:14:02.594" v="340"/>
          <ac:spMkLst>
            <pc:docMk/>
            <pc:sldMk cId="3165607670" sldId="261"/>
            <ac:spMk id="8" creationId="{7240E7B4-450C-4A84-95A7-9571BA5721AC}"/>
          </ac:spMkLst>
        </pc:spChg>
        <pc:spChg chg="add mod">
          <ac:chgData name="Guest User" userId="S::urn:spo:anon#dcb77be2e9b1f88dd8df0500a5f9a64a5120fdf11e7f067e83092d7108382278::" providerId="AD" clId="Web-{1AF98D89-6184-49D5-B2F6-B52A21B7E4BE}" dt="2021-12-15T02:16:25.256" v="926"/>
          <ac:spMkLst>
            <pc:docMk/>
            <pc:sldMk cId="3165607670" sldId="261"/>
            <ac:spMk id="11" creationId="{EF43EC8E-4DB7-45D8-95C0-67A42DDAA786}"/>
          </ac:spMkLst>
        </pc:spChg>
        <pc:graphicFrameChg chg="add del mod ord modGraphic">
          <ac:chgData name="Guest User" userId="S::urn:spo:anon#dcb77be2e9b1f88dd8df0500a5f9a64a5120fdf11e7f067e83092d7108382278::" providerId="AD" clId="Web-{1AF98D89-6184-49D5-B2F6-B52A21B7E4BE}" dt="2021-12-15T02:16:25.256" v="926"/>
          <ac:graphicFrameMkLst>
            <pc:docMk/>
            <pc:sldMk cId="3165607670" sldId="261"/>
            <ac:graphicFrameMk id="5" creationId="{5D320B98-E6D3-44A2-AD9B-BC03AD1784FF}"/>
          </ac:graphicFrameMkLst>
        </pc:graphicFrameChg>
        <pc:picChg chg="mod">
          <ac:chgData name="Guest User" userId="S::urn:spo:anon#dcb77be2e9b1f88dd8df0500a5f9a64a5120fdf11e7f067e83092d7108382278::" providerId="AD" clId="Web-{1AF98D89-6184-49D5-B2F6-B52A21B7E4BE}" dt="2021-12-15T01:41:44.895" v="539" actId="1076"/>
          <ac:picMkLst>
            <pc:docMk/>
            <pc:sldMk cId="3165607670" sldId="261"/>
            <ac:picMk id="4" creationId="{2B1C79AD-064C-424D-BDDD-98BA72F8DAD2}"/>
          </ac:picMkLst>
        </pc:picChg>
      </pc:sldChg>
      <pc:sldChg chg="modSp new">
        <pc:chgData name="Guest User" userId="S::urn:spo:anon#dcb77be2e9b1f88dd8df0500a5f9a64a5120fdf11e7f067e83092d7108382278::" providerId="AD" clId="Web-{1AF98D89-6184-49D5-B2F6-B52A21B7E4BE}" dt="2021-12-15T00:19:08.455" v="28" actId="20577"/>
        <pc:sldMkLst>
          <pc:docMk/>
          <pc:sldMk cId="82070881" sldId="262"/>
        </pc:sldMkLst>
        <pc:spChg chg="mod">
          <ac:chgData name="Guest User" userId="S::urn:spo:anon#dcb77be2e9b1f88dd8df0500a5f9a64a5120fdf11e7f067e83092d7108382278::" providerId="AD" clId="Web-{1AF98D89-6184-49D5-B2F6-B52A21B7E4BE}" dt="2021-12-15T00:19:08.455" v="28" actId="20577"/>
          <ac:spMkLst>
            <pc:docMk/>
            <pc:sldMk cId="82070881" sldId="262"/>
            <ac:spMk id="2" creationId="{BBA8297C-E3BD-4181-BD3B-B0DE91637D87}"/>
          </ac:spMkLst>
        </pc:spChg>
      </pc:sldChg>
      <pc:sldChg chg="modSp">
        <pc:chgData name="Guest User" userId="S::urn:spo:anon#dcb77be2e9b1f88dd8df0500a5f9a64a5120fdf11e7f067e83092d7108382278::" providerId="AD" clId="Web-{1AF98D89-6184-49D5-B2F6-B52A21B7E4BE}" dt="2021-12-15T02:36:10.887" v="951" actId="20577"/>
        <pc:sldMkLst>
          <pc:docMk/>
          <pc:sldMk cId="1594127510" sldId="263"/>
        </pc:sldMkLst>
        <pc:spChg chg="mod">
          <ac:chgData name="Guest User" userId="S::urn:spo:anon#dcb77be2e9b1f88dd8df0500a5f9a64a5120fdf11e7f067e83092d7108382278::" providerId="AD" clId="Web-{1AF98D89-6184-49D5-B2F6-B52A21B7E4BE}" dt="2021-12-15T02:36:10.887" v="951" actId="20577"/>
          <ac:spMkLst>
            <pc:docMk/>
            <pc:sldMk cId="1594127510" sldId="263"/>
            <ac:spMk id="2" creationId="{74A9A44E-CFB6-4940-9042-3DDC9DC5C86E}"/>
          </ac:spMkLst>
        </pc:spChg>
        <pc:graphicFrameChg chg="mod modGraphic">
          <ac:chgData name="Guest User" userId="S::urn:spo:anon#dcb77be2e9b1f88dd8df0500a5f9a64a5120fdf11e7f067e83092d7108382278::" providerId="AD" clId="Web-{1AF98D89-6184-49D5-B2F6-B52A21B7E4BE}" dt="2021-12-15T02:25:25.586" v="947"/>
          <ac:graphicFrameMkLst>
            <pc:docMk/>
            <pc:sldMk cId="1594127510" sldId="263"/>
            <ac:graphicFrameMk id="4" creationId="{7FBC1854-AF9F-498F-AAB2-9B2912860F7A}"/>
          </ac:graphicFrameMkLst>
        </pc:graphicFrameChg>
        <pc:picChg chg="mod">
          <ac:chgData name="Guest User" userId="S::urn:spo:anon#dcb77be2e9b1f88dd8df0500a5f9a64a5120fdf11e7f067e83092d7108382278::" providerId="AD" clId="Web-{1AF98D89-6184-49D5-B2F6-B52A21B7E4BE}" dt="2021-12-15T02:00:41.915" v="712" actId="1076"/>
          <ac:picMkLst>
            <pc:docMk/>
            <pc:sldMk cId="1594127510" sldId="263"/>
            <ac:picMk id="6" creationId="{9A109A18-A2E5-49B5-9C10-74A707D192C5}"/>
          </ac:picMkLst>
        </pc:picChg>
      </pc:sldChg>
      <pc:sldChg chg="addSp delSp modSp">
        <pc:chgData name="Guest User" userId="S::urn:spo:anon#dcb77be2e9b1f88dd8df0500a5f9a64a5120fdf11e7f067e83092d7108382278::" providerId="AD" clId="Web-{1AF98D89-6184-49D5-B2F6-B52A21B7E4BE}" dt="2021-12-15T01:54:27.513" v="652" actId="20577"/>
        <pc:sldMkLst>
          <pc:docMk/>
          <pc:sldMk cId="3134877279" sldId="264"/>
        </pc:sldMkLst>
        <pc:spChg chg="mod">
          <ac:chgData name="Guest User" userId="S::urn:spo:anon#dcb77be2e9b1f88dd8df0500a5f9a64a5120fdf11e7f067e83092d7108382278::" providerId="AD" clId="Web-{1AF98D89-6184-49D5-B2F6-B52A21B7E4BE}" dt="2021-12-15T01:37:29.591" v="422" actId="20577"/>
          <ac:spMkLst>
            <pc:docMk/>
            <pc:sldMk cId="3134877279" sldId="264"/>
            <ac:spMk id="2" creationId="{098E3073-E209-41E8-902E-C456CFB7331A}"/>
          </ac:spMkLst>
        </pc:spChg>
        <pc:spChg chg="mod">
          <ac:chgData name="Guest User" userId="S::urn:spo:anon#dcb77be2e9b1f88dd8df0500a5f9a64a5120fdf11e7f067e83092d7108382278::" providerId="AD" clId="Web-{1AF98D89-6184-49D5-B2F6-B52A21B7E4BE}" dt="2021-12-15T01:54:27.513" v="652" actId="20577"/>
          <ac:spMkLst>
            <pc:docMk/>
            <pc:sldMk cId="3134877279" sldId="264"/>
            <ac:spMk id="3" creationId="{C5B7399D-578C-4820-A306-C4B4CAB0A06C}"/>
          </ac:spMkLst>
        </pc:spChg>
        <pc:spChg chg="add del mod">
          <ac:chgData name="Guest User" userId="S::urn:spo:anon#dcb77be2e9b1f88dd8df0500a5f9a64a5120fdf11e7f067e83092d7108382278::" providerId="AD" clId="Web-{1AF98D89-6184-49D5-B2F6-B52A21B7E4BE}" dt="2021-12-15T01:28:18.089" v="412"/>
          <ac:spMkLst>
            <pc:docMk/>
            <pc:sldMk cId="3134877279" sldId="264"/>
            <ac:spMk id="5" creationId="{7FEE0172-7837-423D-A82E-61D56434D47B}"/>
          </ac:spMkLst>
        </pc:spChg>
      </pc:sldChg>
      <pc:sldChg chg="modSp new">
        <pc:chgData name="Guest User" userId="S::urn:spo:anon#dcb77be2e9b1f88dd8df0500a5f9a64a5120fdf11e7f067e83092d7108382278::" providerId="AD" clId="Web-{1AF98D89-6184-49D5-B2F6-B52A21B7E4BE}" dt="2021-12-15T01:23:16.971" v="380" actId="20577"/>
        <pc:sldMkLst>
          <pc:docMk/>
          <pc:sldMk cId="2280105224" sldId="266"/>
        </pc:sldMkLst>
        <pc:spChg chg="mod">
          <ac:chgData name="Guest User" userId="S::urn:spo:anon#dcb77be2e9b1f88dd8df0500a5f9a64a5120fdf11e7f067e83092d7108382278::" providerId="AD" clId="Web-{1AF98D89-6184-49D5-B2F6-B52A21B7E4BE}" dt="2021-12-15T01:14:36.595" v="349" actId="20577"/>
          <ac:spMkLst>
            <pc:docMk/>
            <pc:sldMk cId="2280105224" sldId="266"/>
            <ac:spMk id="2" creationId="{23CA1FFF-9E98-4677-8795-87011C89E9B8}"/>
          </ac:spMkLst>
        </pc:spChg>
        <pc:spChg chg="mod">
          <ac:chgData name="Guest User" userId="S::urn:spo:anon#dcb77be2e9b1f88dd8df0500a5f9a64a5120fdf11e7f067e83092d7108382278::" providerId="AD" clId="Web-{1AF98D89-6184-49D5-B2F6-B52A21B7E4BE}" dt="2021-12-15T01:23:16.971" v="380" actId="20577"/>
          <ac:spMkLst>
            <pc:docMk/>
            <pc:sldMk cId="2280105224" sldId="266"/>
            <ac:spMk id="3" creationId="{2B3764F9-D0A4-4175-BCE9-C13AFCABB6E2}"/>
          </ac:spMkLst>
        </pc:spChg>
      </pc:sldChg>
      <pc:sldChg chg="addSp delSp modSp new mod setBg">
        <pc:chgData name="Guest User" userId="S::urn:spo:anon#dcb77be2e9b1f88dd8df0500a5f9a64a5120fdf11e7f067e83092d7108382278::" providerId="AD" clId="Web-{1AF98D89-6184-49D5-B2F6-B52A21B7E4BE}" dt="2021-12-15T02:17:31.634" v="939" actId="1076"/>
        <pc:sldMkLst>
          <pc:docMk/>
          <pc:sldMk cId="1015100998" sldId="268"/>
        </pc:sldMkLst>
        <pc:spChg chg="mod">
          <ac:chgData name="Guest User" userId="S::urn:spo:anon#dcb77be2e9b1f88dd8df0500a5f9a64a5120fdf11e7f067e83092d7108382278::" providerId="AD" clId="Web-{1AF98D89-6184-49D5-B2F6-B52A21B7E4BE}" dt="2021-12-15T02:17:18.367" v="936"/>
          <ac:spMkLst>
            <pc:docMk/>
            <pc:sldMk cId="1015100998" sldId="268"/>
            <ac:spMk id="2" creationId="{32A482F0-857D-44B9-A698-CEE98426DBA1}"/>
          </ac:spMkLst>
        </pc:spChg>
        <pc:spChg chg="del">
          <ac:chgData name="Guest User" userId="S::urn:spo:anon#dcb77be2e9b1f88dd8df0500a5f9a64a5120fdf11e7f067e83092d7108382278::" providerId="AD" clId="Web-{1AF98D89-6184-49D5-B2F6-B52A21B7E4BE}" dt="2021-12-15T02:16:35.304" v="928"/>
          <ac:spMkLst>
            <pc:docMk/>
            <pc:sldMk cId="1015100998" sldId="268"/>
            <ac:spMk id="3" creationId="{B9314806-B3A2-42DF-93C1-18D1256397AB}"/>
          </ac:spMkLst>
        </pc:spChg>
        <pc:spChg chg="add">
          <ac:chgData name="Guest User" userId="S::urn:spo:anon#dcb77be2e9b1f88dd8df0500a5f9a64a5120fdf11e7f067e83092d7108382278::" providerId="AD" clId="Web-{1AF98D89-6184-49D5-B2F6-B52A21B7E4BE}" dt="2021-12-15T02:17:18.367" v="936"/>
          <ac:spMkLst>
            <pc:docMk/>
            <pc:sldMk cId="1015100998" sldId="268"/>
            <ac:spMk id="10" creationId="{0BABF38A-8A0D-492E-BD20-6CF4D46B50BD}"/>
          </ac:spMkLst>
        </pc:spChg>
        <pc:spChg chg="add">
          <ac:chgData name="Guest User" userId="S::urn:spo:anon#dcb77be2e9b1f88dd8df0500a5f9a64a5120fdf11e7f067e83092d7108382278::" providerId="AD" clId="Web-{1AF98D89-6184-49D5-B2F6-B52A21B7E4BE}" dt="2021-12-15T02:17:18.367" v="936"/>
          <ac:spMkLst>
            <pc:docMk/>
            <pc:sldMk cId="1015100998" sldId="268"/>
            <ac:spMk id="14" creationId="{F1174801-1395-44C5-9B00-CCAC45C056E7}"/>
          </ac:spMkLst>
        </pc:spChg>
        <pc:spChg chg="add">
          <ac:chgData name="Guest User" userId="S::urn:spo:anon#dcb77be2e9b1f88dd8df0500a5f9a64a5120fdf11e7f067e83092d7108382278::" providerId="AD" clId="Web-{1AF98D89-6184-49D5-B2F6-B52A21B7E4BE}" dt="2021-12-15T02:17:18.367" v="936"/>
          <ac:spMkLst>
            <pc:docMk/>
            <pc:sldMk cId="1015100998" sldId="268"/>
            <ac:spMk id="16" creationId="{8BADB362-9771-4A3C-B9E5-6777F34C5041}"/>
          </ac:spMkLst>
        </pc:spChg>
        <pc:grpChg chg="add">
          <ac:chgData name="Guest User" userId="S::urn:spo:anon#dcb77be2e9b1f88dd8df0500a5f9a64a5120fdf11e7f067e83092d7108382278::" providerId="AD" clId="Web-{1AF98D89-6184-49D5-B2F6-B52A21B7E4BE}" dt="2021-12-15T02:17:18.367" v="936"/>
          <ac:grpSpMkLst>
            <pc:docMk/>
            <pc:sldMk cId="1015100998" sldId="268"/>
            <ac:grpSpMk id="18" creationId="{6C5D976F-50BF-4FEC-B797-AACEB2C35144}"/>
          </ac:grpSpMkLst>
        </pc:grpChg>
        <pc:graphicFrameChg chg="add mod ord modGraphic">
          <ac:chgData name="Guest User" userId="S::urn:spo:anon#dcb77be2e9b1f88dd8df0500a5f9a64a5120fdf11e7f067e83092d7108382278::" providerId="AD" clId="Web-{1AF98D89-6184-49D5-B2F6-B52A21B7E4BE}" dt="2021-12-15T02:17:31.634" v="939" actId="1076"/>
          <ac:graphicFrameMkLst>
            <pc:docMk/>
            <pc:sldMk cId="1015100998" sldId="268"/>
            <ac:graphicFrameMk id="5" creationId="{D13C48C7-7249-4536-8F74-196591D1B6A3}"/>
          </ac:graphicFrameMkLst>
        </pc:graphicFrameChg>
        <pc:picChg chg="add">
          <ac:chgData name="Guest User" userId="S::urn:spo:anon#dcb77be2e9b1f88dd8df0500a5f9a64a5120fdf11e7f067e83092d7108382278::" providerId="AD" clId="Web-{1AF98D89-6184-49D5-B2F6-B52A21B7E4BE}" dt="2021-12-15T02:17:18.367" v="936"/>
          <ac:picMkLst>
            <pc:docMk/>
            <pc:sldMk cId="1015100998" sldId="268"/>
            <ac:picMk id="12" creationId="{BC526B7A-4801-4FD1-95C8-03AF22629E87}"/>
          </ac:picMkLst>
        </pc:picChg>
      </pc:sldChg>
    </pc:docChg>
  </pc:docChgLst>
  <pc:docChgLst>
    <pc:chgData name="Ajala, Sunday A." userId="S::s.a.ajala@spartans.nsu.edu::0f16c7d2-0a20-44bf-b624-95fc350e18aa" providerId="AD" clId="Web-{580C626C-8815-2CFB-E11F-805D366A6BCB}"/>
    <pc:docChg chg="addSld delSld modSld">
      <pc:chgData name="Ajala, Sunday A." userId="S::s.a.ajala@spartans.nsu.edu::0f16c7d2-0a20-44bf-b624-95fc350e18aa" providerId="AD" clId="Web-{580C626C-8815-2CFB-E11F-805D366A6BCB}" dt="2021-12-15T02:00:44.962" v="787" actId="1076"/>
      <pc:docMkLst>
        <pc:docMk/>
      </pc:docMkLst>
      <pc:sldChg chg="addSp delSp modSp new mod setBg">
        <pc:chgData name="Ajala, Sunday A." userId="S::s.a.ajala@spartans.nsu.edu::0f16c7d2-0a20-44bf-b624-95fc350e18aa" providerId="AD" clId="Web-{580C626C-8815-2CFB-E11F-805D366A6BCB}" dt="2021-12-15T00:14:39.987" v="484" actId="20577"/>
        <pc:sldMkLst>
          <pc:docMk/>
          <pc:sldMk cId="105218171" sldId="256"/>
        </pc:sldMkLst>
        <pc:spChg chg="mod">
          <ac:chgData name="Ajala, Sunday A." userId="S::s.a.ajala@spartans.nsu.edu::0f16c7d2-0a20-44bf-b624-95fc350e18aa" providerId="AD" clId="Web-{580C626C-8815-2CFB-E11F-805D366A6BCB}" dt="2021-12-14T22:58:55.989" v="186"/>
          <ac:spMkLst>
            <pc:docMk/>
            <pc:sldMk cId="105218171" sldId="256"/>
            <ac:spMk id="2" creationId="{2FAFB602-E128-463D-90FD-F5FA90497DCD}"/>
          </ac:spMkLst>
        </pc:spChg>
        <pc:spChg chg="mod">
          <ac:chgData name="Ajala, Sunday A." userId="S::s.a.ajala@spartans.nsu.edu::0f16c7d2-0a20-44bf-b624-95fc350e18aa" providerId="AD" clId="Web-{580C626C-8815-2CFB-E11F-805D366A6BCB}" dt="2021-12-15T00:14:39.987" v="484" actId="20577"/>
          <ac:spMkLst>
            <pc:docMk/>
            <pc:sldMk cId="105218171" sldId="256"/>
            <ac:spMk id="3" creationId="{984C7CB0-3639-43F9-B37B-DA7187A9B670}"/>
          </ac:spMkLst>
        </pc:spChg>
        <pc:spChg chg="add del">
          <ac:chgData name="Ajala, Sunday A." userId="S::s.a.ajala@spartans.nsu.edu::0f16c7d2-0a20-44bf-b624-95fc350e18aa" providerId="AD" clId="Web-{580C626C-8815-2CFB-E11F-805D366A6BCB}" dt="2021-12-14T22:58:52.082" v="183"/>
          <ac:spMkLst>
            <pc:docMk/>
            <pc:sldMk cId="105218171" sldId="256"/>
            <ac:spMk id="6" creationId="{E2748806-3AF5-4078-830A-C1F26BF1B200}"/>
          </ac:spMkLst>
        </pc:spChg>
        <pc:spChg chg="add del">
          <ac:chgData name="Ajala, Sunday A." userId="S::s.a.ajala@spartans.nsu.edu::0f16c7d2-0a20-44bf-b624-95fc350e18aa" providerId="AD" clId="Web-{580C626C-8815-2CFB-E11F-805D366A6BCB}" dt="2021-12-14T22:58:52.082" v="183"/>
          <ac:spMkLst>
            <pc:docMk/>
            <pc:sldMk cId="105218171" sldId="256"/>
            <ac:spMk id="7" creationId="{BF991FCB-5132-414C-B377-526F56121B69}"/>
          </ac:spMkLst>
        </pc:spChg>
        <pc:spChg chg="add del">
          <ac:chgData name="Ajala, Sunday A." userId="S::s.a.ajala@spartans.nsu.edu::0f16c7d2-0a20-44bf-b624-95fc350e18aa" providerId="AD" clId="Web-{580C626C-8815-2CFB-E11F-805D366A6BCB}" dt="2021-12-14T22:58:43.910" v="181"/>
          <ac:spMkLst>
            <pc:docMk/>
            <pc:sldMk cId="105218171" sldId="256"/>
            <ac:spMk id="9" creationId="{E2748806-3AF5-4078-830A-C1F26BF1B200}"/>
          </ac:spMkLst>
        </pc:spChg>
        <pc:spChg chg="add del">
          <ac:chgData name="Ajala, Sunday A." userId="S::s.a.ajala@spartans.nsu.edu::0f16c7d2-0a20-44bf-b624-95fc350e18aa" providerId="AD" clId="Web-{580C626C-8815-2CFB-E11F-805D366A6BCB}" dt="2021-12-14T22:58:52.082" v="183"/>
          <ac:spMkLst>
            <pc:docMk/>
            <pc:sldMk cId="105218171" sldId="256"/>
            <ac:spMk id="10" creationId="{F23DAFF7-4C98-4E0E-8986-198D54B6C1F0}"/>
          </ac:spMkLst>
        </pc:spChg>
        <pc:spChg chg="add del">
          <ac:chgData name="Ajala, Sunday A." userId="S::s.a.ajala@spartans.nsu.edu::0f16c7d2-0a20-44bf-b624-95fc350e18aa" providerId="AD" clId="Web-{580C626C-8815-2CFB-E11F-805D366A6BCB}" dt="2021-12-14T22:58:43.910" v="181"/>
          <ac:spMkLst>
            <pc:docMk/>
            <pc:sldMk cId="105218171" sldId="256"/>
            <ac:spMk id="11" creationId="{BF991FCB-5132-414C-B377-526F56121B69}"/>
          </ac:spMkLst>
        </pc:spChg>
        <pc:spChg chg="add del">
          <ac:chgData name="Ajala, Sunday A." userId="S::s.a.ajala@spartans.nsu.edu::0f16c7d2-0a20-44bf-b624-95fc350e18aa" providerId="AD" clId="Web-{580C626C-8815-2CFB-E11F-805D366A6BCB}" dt="2021-12-14T22:58:55.973" v="185"/>
          <ac:spMkLst>
            <pc:docMk/>
            <pc:sldMk cId="105218171" sldId="256"/>
            <ac:spMk id="12" creationId="{E2748806-3AF5-4078-830A-C1F26BF1B200}"/>
          </ac:spMkLst>
        </pc:spChg>
        <pc:spChg chg="add del">
          <ac:chgData name="Ajala, Sunday A." userId="S::s.a.ajala@spartans.nsu.edu::0f16c7d2-0a20-44bf-b624-95fc350e18aa" providerId="AD" clId="Web-{580C626C-8815-2CFB-E11F-805D366A6BCB}" dt="2021-12-14T22:58:43.910" v="181"/>
          <ac:spMkLst>
            <pc:docMk/>
            <pc:sldMk cId="105218171" sldId="256"/>
            <ac:spMk id="13" creationId="{F23DAFF7-4C98-4E0E-8986-198D54B6C1F0}"/>
          </ac:spMkLst>
        </pc:spChg>
        <pc:spChg chg="add del">
          <ac:chgData name="Ajala, Sunday A." userId="S::s.a.ajala@spartans.nsu.edu::0f16c7d2-0a20-44bf-b624-95fc350e18aa" providerId="AD" clId="Web-{580C626C-8815-2CFB-E11F-805D366A6BCB}" dt="2021-12-14T22:58:55.973" v="185"/>
          <ac:spMkLst>
            <pc:docMk/>
            <pc:sldMk cId="105218171" sldId="256"/>
            <ac:spMk id="14" creationId="{BF991FCB-5132-414C-B377-526F56121B69}"/>
          </ac:spMkLst>
        </pc:spChg>
        <pc:spChg chg="add del">
          <ac:chgData name="Ajala, Sunday A." userId="S::s.a.ajala@spartans.nsu.edu::0f16c7d2-0a20-44bf-b624-95fc350e18aa" providerId="AD" clId="Web-{580C626C-8815-2CFB-E11F-805D366A6BCB}" dt="2021-12-14T22:58:55.973" v="185"/>
          <ac:spMkLst>
            <pc:docMk/>
            <pc:sldMk cId="105218171" sldId="256"/>
            <ac:spMk id="16" creationId="{F23DAFF7-4C98-4E0E-8986-198D54B6C1F0}"/>
          </ac:spMkLst>
        </pc:spChg>
        <pc:spChg chg="add">
          <ac:chgData name="Ajala, Sunday A." userId="S::s.a.ajala@spartans.nsu.edu::0f16c7d2-0a20-44bf-b624-95fc350e18aa" providerId="AD" clId="Web-{580C626C-8815-2CFB-E11F-805D366A6BCB}" dt="2021-12-14T22:58:55.989" v="186"/>
          <ac:spMkLst>
            <pc:docMk/>
            <pc:sldMk cId="105218171" sldId="256"/>
            <ac:spMk id="17" creationId="{E2748806-3AF5-4078-830A-C1F26BF1B200}"/>
          </ac:spMkLst>
        </pc:spChg>
        <pc:spChg chg="add">
          <ac:chgData name="Ajala, Sunday A." userId="S::s.a.ajala@spartans.nsu.edu::0f16c7d2-0a20-44bf-b624-95fc350e18aa" providerId="AD" clId="Web-{580C626C-8815-2CFB-E11F-805D366A6BCB}" dt="2021-12-14T22:58:55.989" v="186"/>
          <ac:spMkLst>
            <pc:docMk/>
            <pc:sldMk cId="105218171" sldId="256"/>
            <ac:spMk id="18" creationId="{BF991FCB-5132-414C-B377-526F56121B69}"/>
          </ac:spMkLst>
        </pc:spChg>
        <pc:spChg chg="add">
          <ac:chgData name="Ajala, Sunday A." userId="S::s.a.ajala@spartans.nsu.edu::0f16c7d2-0a20-44bf-b624-95fc350e18aa" providerId="AD" clId="Web-{580C626C-8815-2CFB-E11F-805D366A6BCB}" dt="2021-12-14T22:58:55.989" v="186"/>
          <ac:spMkLst>
            <pc:docMk/>
            <pc:sldMk cId="105218171" sldId="256"/>
            <ac:spMk id="20" creationId="{F23DAFF7-4C98-4E0E-8986-198D54B6C1F0}"/>
          </ac:spMkLst>
        </pc:spChg>
        <pc:picChg chg="add del">
          <ac:chgData name="Ajala, Sunday A." userId="S::s.a.ajala@spartans.nsu.edu::0f16c7d2-0a20-44bf-b624-95fc350e18aa" providerId="AD" clId="Web-{580C626C-8815-2CFB-E11F-805D366A6BCB}" dt="2021-12-14T22:58:43.910" v="181"/>
          <ac:picMkLst>
            <pc:docMk/>
            <pc:sldMk cId="105218171" sldId="256"/>
            <ac:picMk id="5" creationId="{CAB70817-78C9-43AF-A432-3ECB74737BBD}"/>
          </ac:picMkLst>
        </pc:picChg>
        <pc:picChg chg="add del">
          <ac:chgData name="Ajala, Sunday A." userId="S::s.a.ajala@spartans.nsu.edu::0f16c7d2-0a20-44bf-b624-95fc350e18aa" providerId="AD" clId="Web-{580C626C-8815-2CFB-E11F-805D366A6BCB}" dt="2021-12-14T22:58:52.082" v="183"/>
          <ac:picMkLst>
            <pc:docMk/>
            <pc:sldMk cId="105218171" sldId="256"/>
            <ac:picMk id="8" creationId="{BC620125-1348-4F9B-B19E-E453941C3D28}"/>
          </ac:picMkLst>
        </pc:picChg>
        <pc:picChg chg="add del">
          <ac:chgData name="Ajala, Sunday A." userId="S::s.a.ajala@spartans.nsu.edu::0f16c7d2-0a20-44bf-b624-95fc350e18aa" providerId="AD" clId="Web-{580C626C-8815-2CFB-E11F-805D366A6BCB}" dt="2021-12-14T22:58:55.973" v="185"/>
          <ac:picMkLst>
            <pc:docMk/>
            <pc:sldMk cId="105218171" sldId="256"/>
            <ac:picMk id="15" creationId="{CAB70817-78C9-43AF-A432-3ECB74737BBD}"/>
          </ac:picMkLst>
        </pc:picChg>
        <pc:picChg chg="add">
          <ac:chgData name="Ajala, Sunday A." userId="S::s.a.ajala@spartans.nsu.edu::0f16c7d2-0a20-44bf-b624-95fc350e18aa" providerId="AD" clId="Web-{580C626C-8815-2CFB-E11F-805D366A6BCB}" dt="2021-12-14T22:58:55.989" v="186"/>
          <ac:picMkLst>
            <pc:docMk/>
            <pc:sldMk cId="105218171" sldId="256"/>
            <ac:picMk id="19" creationId="{BC620125-1348-4F9B-B19E-E453941C3D28}"/>
          </ac:picMkLst>
        </pc:picChg>
      </pc:sldChg>
      <pc:sldChg chg="modSp del">
        <pc:chgData name="Ajala, Sunday A." userId="S::s.a.ajala@spartans.nsu.edu::0f16c7d2-0a20-44bf-b624-95fc350e18aa" providerId="AD" clId="Web-{580C626C-8815-2CFB-E11F-805D366A6BCB}" dt="2021-12-14T22:38:37.627" v="2"/>
        <pc:sldMkLst>
          <pc:docMk/>
          <pc:sldMk cId="109857222" sldId="256"/>
        </pc:sldMkLst>
        <pc:spChg chg="mod">
          <ac:chgData name="Ajala, Sunday A." userId="S::s.a.ajala@spartans.nsu.edu::0f16c7d2-0a20-44bf-b624-95fc350e18aa" providerId="AD" clId="Web-{580C626C-8815-2CFB-E11F-805D366A6BCB}" dt="2021-12-14T22:38:35.752" v="1" actId="20577"/>
          <ac:spMkLst>
            <pc:docMk/>
            <pc:sldMk cId="109857222" sldId="256"/>
            <ac:spMk id="2" creationId="{00000000-0000-0000-0000-000000000000}"/>
          </ac:spMkLst>
        </pc:spChg>
      </pc:sldChg>
      <pc:sldChg chg="addSp delSp modSp new mod setBg">
        <pc:chgData name="Ajala, Sunday A." userId="S::s.a.ajala@spartans.nsu.edu::0f16c7d2-0a20-44bf-b624-95fc350e18aa" providerId="AD" clId="Web-{580C626C-8815-2CFB-E11F-805D366A6BCB}" dt="2021-12-14T23:46:40.848" v="336" actId="20577"/>
        <pc:sldMkLst>
          <pc:docMk/>
          <pc:sldMk cId="3847096810" sldId="257"/>
        </pc:sldMkLst>
        <pc:spChg chg="mod">
          <ac:chgData name="Ajala, Sunday A." userId="S::s.a.ajala@spartans.nsu.edu::0f16c7d2-0a20-44bf-b624-95fc350e18aa" providerId="AD" clId="Web-{580C626C-8815-2CFB-E11F-805D366A6BCB}" dt="2021-12-14T22:59:36.287" v="187"/>
          <ac:spMkLst>
            <pc:docMk/>
            <pc:sldMk cId="3847096810" sldId="257"/>
            <ac:spMk id="2" creationId="{7F092B6D-E488-4EAC-BAC6-2029CC0E995F}"/>
          </ac:spMkLst>
        </pc:spChg>
        <pc:spChg chg="del mod">
          <ac:chgData name="Ajala, Sunday A." userId="S::s.a.ajala@spartans.nsu.edu::0f16c7d2-0a20-44bf-b624-95fc350e18aa" providerId="AD" clId="Web-{580C626C-8815-2CFB-E11F-805D366A6BCB}" dt="2021-12-14T22:59:36.287" v="187"/>
          <ac:spMkLst>
            <pc:docMk/>
            <pc:sldMk cId="3847096810" sldId="257"/>
            <ac:spMk id="3" creationId="{1E742B5A-9E2C-4526-898A-DEAD05BCF691}"/>
          </ac:spMkLst>
        </pc:spChg>
        <pc:spChg chg="add">
          <ac:chgData name="Ajala, Sunday A." userId="S::s.a.ajala@spartans.nsu.edu::0f16c7d2-0a20-44bf-b624-95fc350e18aa" providerId="AD" clId="Web-{580C626C-8815-2CFB-E11F-805D366A6BCB}" dt="2021-12-14T22:59:36.287" v="187"/>
          <ac:spMkLst>
            <pc:docMk/>
            <pc:sldMk cId="3847096810" sldId="257"/>
            <ac:spMk id="9" creationId="{8651CFA9-6065-4243-AC48-858E359780B1}"/>
          </ac:spMkLst>
        </pc:spChg>
        <pc:spChg chg="add">
          <ac:chgData name="Ajala, Sunday A." userId="S::s.a.ajala@spartans.nsu.edu::0f16c7d2-0a20-44bf-b624-95fc350e18aa" providerId="AD" clId="Web-{580C626C-8815-2CFB-E11F-805D366A6BCB}" dt="2021-12-14T22:59:36.287" v="187"/>
          <ac:spMkLst>
            <pc:docMk/>
            <pc:sldMk cId="3847096810" sldId="257"/>
            <ac:spMk id="11" creationId="{37962AE0-6A1C-4B76-9D52-10E5E6D7D3BB}"/>
          </ac:spMkLst>
        </pc:spChg>
        <pc:grpChg chg="add">
          <ac:chgData name="Ajala, Sunday A." userId="S::s.a.ajala@spartans.nsu.edu::0f16c7d2-0a20-44bf-b624-95fc350e18aa" providerId="AD" clId="Web-{580C626C-8815-2CFB-E11F-805D366A6BCB}" dt="2021-12-14T22:59:36.287" v="187"/>
          <ac:grpSpMkLst>
            <pc:docMk/>
            <pc:sldMk cId="3847096810" sldId="257"/>
            <ac:grpSpMk id="13" creationId="{7AB7BDB5-BE0D-446B-AA57-16A1D859E52B}"/>
          </ac:grpSpMkLst>
        </pc:grpChg>
        <pc:graphicFrameChg chg="add modGraphic">
          <ac:chgData name="Ajala, Sunday A." userId="S::s.a.ajala@spartans.nsu.edu::0f16c7d2-0a20-44bf-b624-95fc350e18aa" providerId="AD" clId="Web-{580C626C-8815-2CFB-E11F-805D366A6BCB}" dt="2021-12-14T23:46:40.848" v="336" actId="20577"/>
          <ac:graphicFrameMkLst>
            <pc:docMk/>
            <pc:sldMk cId="3847096810" sldId="257"/>
            <ac:graphicFrameMk id="5" creationId="{109235F7-E176-4022-A6DA-39065CA43364}"/>
          </ac:graphicFrameMkLst>
        </pc:graphicFrameChg>
      </pc:sldChg>
      <pc:sldChg chg="addSp delSp modSp new mod setBg">
        <pc:chgData name="Ajala, Sunday A." userId="S::s.a.ajala@spartans.nsu.edu::0f16c7d2-0a20-44bf-b624-95fc350e18aa" providerId="AD" clId="Web-{580C626C-8815-2CFB-E11F-805D366A6BCB}" dt="2021-12-15T00:16:05.427" v="496" actId="20577"/>
        <pc:sldMkLst>
          <pc:docMk/>
          <pc:sldMk cId="1588048826" sldId="258"/>
        </pc:sldMkLst>
        <pc:spChg chg="mod">
          <ac:chgData name="Ajala, Sunday A." userId="S::s.a.ajala@spartans.nsu.edu::0f16c7d2-0a20-44bf-b624-95fc350e18aa" providerId="AD" clId="Web-{580C626C-8815-2CFB-E11F-805D366A6BCB}" dt="2021-12-14T23:22:06.902" v="311" actId="1076"/>
          <ac:spMkLst>
            <pc:docMk/>
            <pc:sldMk cId="1588048826" sldId="258"/>
            <ac:spMk id="2" creationId="{F16FF5F7-5B42-4814-9707-121FB71135A9}"/>
          </ac:spMkLst>
        </pc:spChg>
        <pc:spChg chg="add del mod">
          <ac:chgData name="Ajala, Sunday A." userId="S::s.a.ajala@spartans.nsu.edu::0f16c7d2-0a20-44bf-b624-95fc350e18aa" providerId="AD" clId="Web-{580C626C-8815-2CFB-E11F-805D366A6BCB}" dt="2021-12-14T23:14:18.077" v="252"/>
          <ac:spMkLst>
            <pc:docMk/>
            <pc:sldMk cId="1588048826" sldId="258"/>
            <ac:spMk id="3" creationId="{419F9E4C-30D5-47C1-9287-9A08AE4C9E2A}"/>
          </ac:spMkLst>
        </pc:spChg>
        <pc:spChg chg="add del">
          <ac:chgData name="Ajala, Sunday A." userId="S::s.a.ajala@spartans.nsu.edu::0f16c7d2-0a20-44bf-b624-95fc350e18aa" providerId="AD" clId="Web-{580C626C-8815-2CFB-E11F-805D366A6BCB}" dt="2021-12-14T23:13:04.309" v="241"/>
          <ac:spMkLst>
            <pc:docMk/>
            <pc:sldMk cId="1588048826" sldId="258"/>
            <ac:spMk id="5" creationId="{8651CFA9-6065-4243-AC48-858E359780B1}"/>
          </ac:spMkLst>
        </pc:spChg>
        <pc:spChg chg="add del">
          <ac:chgData name="Ajala, Sunday A." userId="S::s.a.ajala@spartans.nsu.edu::0f16c7d2-0a20-44bf-b624-95fc350e18aa" providerId="AD" clId="Web-{580C626C-8815-2CFB-E11F-805D366A6BCB}" dt="2021-12-14T23:13:04.309" v="241"/>
          <ac:spMkLst>
            <pc:docMk/>
            <pc:sldMk cId="1588048826" sldId="258"/>
            <ac:spMk id="6" creationId="{F8B048C4-AB77-4182-B261-2C9BE59621FF}"/>
          </ac:spMkLst>
        </pc:spChg>
        <pc:spChg chg="add del">
          <ac:chgData name="Ajala, Sunday A." userId="S::s.a.ajala@spartans.nsu.edu::0f16c7d2-0a20-44bf-b624-95fc350e18aa" providerId="AD" clId="Web-{580C626C-8815-2CFB-E11F-805D366A6BCB}" dt="2021-12-14T23:12:41.902" v="239"/>
          <ac:spMkLst>
            <pc:docMk/>
            <pc:sldMk cId="1588048826" sldId="258"/>
            <ac:spMk id="8" creationId="{8651CFA9-6065-4243-AC48-858E359780B1}"/>
          </ac:spMkLst>
        </pc:spChg>
        <pc:spChg chg="add del">
          <ac:chgData name="Ajala, Sunday A." userId="S::s.a.ajala@spartans.nsu.edu::0f16c7d2-0a20-44bf-b624-95fc350e18aa" providerId="AD" clId="Web-{580C626C-8815-2CFB-E11F-805D366A6BCB}" dt="2021-12-14T23:14:59.234" v="260"/>
          <ac:spMkLst>
            <pc:docMk/>
            <pc:sldMk cId="1588048826" sldId="258"/>
            <ac:spMk id="9" creationId="{8651CFA9-6065-4243-AC48-858E359780B1}"/>
          </ac:spMkLst>
        </pc:spChg>
        <pc:spChg chg="add del">
          <ac:chgData name="Ajala, Sunday A." userId="S::s.a.ajala@spartans.nsu.edu::0f16c7d2-0a20-44bf-b624-95fc350e18aa" providerId="AD" clId="Web-{580C626C-8815-2CFB-E11F-805D366A6BCB}" dt="2021-12-14T23:12:41.902" v="239"/>
          <ac:spMkLst>
            <pc:docMk/>
            <pc:sldMk cId="1588048826" sldId="258"/>
            <ac:spMk id="10" creationId="{37962AE0-6A1C-4B76-9D52-10E5E6D7D3BB}"/>
          </ac:spMkLst>
        </pc:spChg>
        <pc:spChg chg="add del">
          <ac:chgData name="Ajala, Sunday A." userId="S::s.a.ajala@spartans.nsu.edu::0f16c7d2-0a20-44bf-b624-95fc350e18aa" providerId="AD" clId="Web-{580C626C-8815-2CFB-E11F-805D366A6BCB}" dt="2021-12-14T23:14:59.234" v="260"/>
          <ac:spMkLst>
            <pc:docMk/>
            <pc:sldMk cId="1588048826" sldId="258"/>
            <ac:spMk id="11" creationId="{37962AE0-6A1C-4B76-9D52-10E5E6D7D3BB}"/>
          </ac:spMkLst>
        </pc:spChg>
        <pc:spChg chg="add del">
          <ac:chgData name="Ajala, Sunday A." userId="S::s.a.ajala@spartans.nsu.edu::0f16c7d2-0a20-44bf-b624-95fc350e18aa" providerId="AD" clId="Web-{580C626C-8815-2CFB-E11F-805D366A6BCB}" dt="2021-12-14T23:14:18.030" v="251"/>
          <ac:spMkLst>
            <pc:docMk/>
            <pc:sldMk cId="1588048826" sldId="258"/>
            <ac:spMk id="18" creationId="{43A9B7B3-F171-4C25-99FC-C54250F0649B}"/>
          </ac:spMkLst>
        </pc:spChg>
        <pc:spChg chg="add del">
          <ac:chgData name="Ajala, Sunday A." userId="S::s.a.ajala@spartans.nsu.edu::0f16c7d2-0a20-44bf-b624-95fc350e18aa" providerId="AD" clId="Web-{580C626C-8815-2CFB-E11F-805D366A6BCB}" dt="2021-12-14T23:14:18.030" v="251"/>
          <ac:spMkLst>
            <pc:docMk/>
            <pc:sldMk cId="1588048826" sldId="258"/>
            <ac:spMk id="19" creationId="{D2D5C7C5-9C27-4A61-9F57-1857D45320FD}"/>
          </ac:spMkLst>
        </pc:spChg>
        <pc:spChg chg="add del">
          <ac:chgData name="Ajala, Sunday A." userId="S::s.a.ajala@spartans.nsu.edu::0f16c7d2-0a20-44bf-b624-95fc350e18aa" providerId="AD" clId="Web-{580C626C-8815-2CFB-E11F-805D366A6BCB}" dt="2021-12-14T23:13:46.373" v="249"/>
          <ac:spMkLst>
            <pc:docMk/>
            <pc:sldMk cId="1588048826" sldId="258"/>
            <ac:spMk id="21" creationId="{8651CFA9-6065-4243-AC48-858E359780B1}"/>
          </ac:spMkLst>
        </pc:spChg>
        <pc:spChg chg="add del">
          <ac:chgData name="Ajala, Sunday A." userId="S::s.a.ajala@spartans.nsu.edu::0f16c7d2-0a20-44bf-b624-95fc350e18aa" providerId="AD" clId="Web-{580C626C-8815-2CFB-E11F-805D366A6BCB}" dt="2021-12-14T23:13:46.373" v="249"/>
          <ac:spMkLst>
            <pc:docMk/>
            <pc:sldMk cId="1588048826" sldId="258"/>
            <ac:spMk id="23" creationId="{37962AE0-6A1C-4B76-9D52-10E5E6D7D3BB}"/>
          </ac:spMkLst>
        </pc:spChg>
        <pc:spChg chg="add del">
          <ac:chgData name="Ajala, Sunday A." userId="S::s.a.ajala@spartans.nsu.edu::0f16c7d2-0a20-44bf-b624-95fc350e18aa" providerId="AD" clId="Web-{580C626C-8815-2CFB-E11F-805D366A6BCB}" dt="2021-12-14T23:18:30.209" v="289"/>
          <ac:spMkLst>
            <pc:docMk/>
            <pc:sldMk cId="1588048826" sldId="258"/>
            <ac:spMk id="29" creationId="{43A9B7B3-F171-4C25-99FC-C54250F0649B}"/>
          </ac:spMkLst>
        </pc:spChg>
        <pc:spChg chg="add del">
          <ac:chgData name="Ajala, Sunday A." userId="S::s.a.ajala@spartans.nsu.edu::0f16c7d2-0a20-44bf-b624-95fc350e18aa" providerId="AD" clId="Web-{580C626C-8815-2CFB-E11F-805D366A6BCB}" dt="2021-12-14T23:18:30.209" v="289"/>
          <ac:spMkLst>
            <pc:docMk/>
            <pc:sldMk cId="1588048826" sldId="258"/>
            <ac:spMk id="31" creationId="{D2D5C7C5-9C27-4A61-9F57-1857D45320FD}"/>
          </ac:spMkLst>
        </pc:spChg>
        <pc:spChg chg="add">
          <ac:chgData name="Ajala, Sunday A." userId="S::s.a.ajala@spartans.nsu.edu::0f16c7d2-0a20-44bf-b624-95fc350e18aa" providerId="AD" clId="Web-{580C626C-8815-2CFB-E11F-805D366A6BCB}" dt="2021-12-14T23:18:30.209" v="289"/>
          <ac:spMkLst>
            <pc:docMk/>
            <pc:sldMk cId="1588048826" sldId="258"/>
            <ac:spMk id="40" creationId="{43A9B7B3-F171-4C25-99FC-C54250F0649B}"/>
          </ac:spMkLst>
        </pc:spChg>
        <pc:spChg chg="add">
          <ac:chgData name="Ajala, Sunday A." userId="S::s.a.ajala@spartans.nsu.edu::0f16c7d2-0a20-44bf-b624-95fc350e18aa" providerId="AD" clId="Web-{580C626C-8815-2CFB-E11F-805D366A6BCB}" dt="2021-12-14T23:18:30.209" v="289"/>
          <ac:spMkLst>
            <pc:docMk/>
            <pc:sldMk cId="1588048826" sldId="258"/>
            <ac:spMk id="42" creationId="{D2D5C7C5-9C27-4A61-9F57-1857D45320FD}"/>
          </ac:spMkLst>
        </pc:spChg>
        <pc:spChg chg="add mod">
          <ac:chgData name="Ajala, Sunday A." userId="S::s.a.ajala@spartans.nsu.edu::0f16c7d2-0a20-44bf-b624-95fc350e18aa" providerId="AD" clId="Web-{580C626C-8815-2CFB-E11F-805D366A6BCB}" dt="2021-12-14T23:23:16.779" v="322" actId="1076"/>
          <ac:spMkLst>
            <pc:docMk/>
            <pc:sldMk cId="1588048826" sldId="258"/>
            <ac:spMk id="746" creationId="{5ED5A1E7-1B0B-41E8-95ED-C4E9301F4EF8}"/>
          </ac:spMkLst>
        </pc:spChg>
        <pc:grpChg chg="add del">
          <ac:chgData name="Ajala, Sunday A." userId="S::s.a.ajala@spartans.nsu.edu::0f16c7d2-0a20-44bf-b624-95fc350e18aa" providerId="AD" clId="Web-{580C626C-8815-2CFB-E11F-805D366A6BCB}" dt="2021-12-14T23:13:04.309" v="241"/>
          <ac:grpSpMkLst>
            <pc:docMk/>
            <pc:sldMk cId="1588048826" sldId="258"/>
            <ac:grpSpMk id="7" creationId="{A700D801-79CB-4F23-8DF8-6B0F45FCD11B}"/>
          </ac:grpSpMkLst>
        </pc:grpChg>
        <pc:grpChg chg="add del">
          <ac:chgData name="Ajala, Sunday A." userId="S::s.a.ajala@spartans.nsu.edu::0f16c7d2-0a20-44bf-b624-95fc350e18aa" providerId="AD" clId="Web-{580C626C-8815-2CFB-E11F-805D366A6BCB}" dt="2021-12-14T23:12:41.902" v="239"/>
          <ac:grpSpMkLst>
            <pc:docMk/>
            <pc:sldMk cId="1588048826" sldId="258"/>
            <ac:grpSpMk id="12" creationId="{60D82D56-D377-48D4-8DE9-6A0A8DB5E31D}"/>
          </ac:grpSpMkLst>
        </pc:grpChg>
        <pc:grpChg chg="add del">
          <ac:chgData name="Ajala, Sunday A." userId="S::s.a.ajala@spartans.nsu.edu::0f16c7d2-0a20-44bf-b624-95fc350e18aa" providerId="AD" clId="Web-{580C626C-8815-2CFB-E11F-805D366A6BCB}" dt="2021-12-14T23:14:59.234" v="260"/>
          <ac:grpSpMkLst>
            <pc:docMk/>
            <pc:sldMk cId="1588048826" sldId="258"/>
            <ac:grpSpMk id="15" creationId="{60D82D56-D377-48D4-8DE9-6A0A8DB5E31D}"/>
          </ac:grpSpMkLst>
        </pc:grpChg>
        <pc:grpChg chg="add del">
          <ac:chgData name="Ajala, Sunday A." userId="S::s.a.ajala@spartans.nsu.edu::0f16c7d2-0a20-44bf-b624-95fc350e18aa" providerId="AD" clId="Web-{580C626C-8815-2CFB-E11F-805D366A6BCB}" dt="2021-12-14T23:14:18.030" v="251"/>
          <ac:grpSpMkLst>
            <pc:docMk/>
            <pc:sldMk cId="1588048826" sldId="258"/>
            <ac:grpSpMk id="20" creationId="{12B335A1-0110-4D6F-BC0E-DCDCB432032B}"/>
          </ac:grpSpMkLst>
        </pc:grpChg>
        <pc:grpChg chg="add del">
          <ac:chgData name="Ajala, Sunday A." userId="S::s.a.ajala@spartans.nsu.edu::0f16c7d2-0a20-44bf-b624-95fc350e18aa" providerId="AD" clId="Web-{580C626C-8815-2CFB-E11F-805D366A6BCB}" dt="2021-12-14T23:13:46.373" v="249"/>
          <ac:grpSpMkLst>
            <pc:docMk/>
            <pc:sldMk cId="1588048826" sldId="258"/>
            <ac:grpSpMk id="25" creationId="{191D96BF-0605-446D-9590-F9A64BF8E7F9}"/>
          </ac:grpSpMkLst>
        </pc:grpChg>
        <pc:grpChg chg="add del">
          <ac:chgData name="Ajala, Sunday A." userId="S::s.a.ajala@spartans.nsu.edu::0f16c7d2-0a20-44bf-b624-95fc350e18aa" providerId="AD" clId="Web-{580C626C-8815-2CFB-E11F-805D366A6BCB}" dt="2021-12-14T23:18:30.209" v="289"/>
          <ac:grpSpMkLst>
            <pc:docMk/>
            <pc:sldMk cId="1588048826" sldId="258"/>
            <ac:grpSpMk id="33" creationId="{12B335A1-0110-4D6F-BC0E-DCDCB432032B}"/>
          </ac:grpSpMkLst>
        </pc:grpChg>
        <pc:grpChg chg="add">
          <ac:chgData name="Ajala, Sunday A." userId="S::s.a.ajala@spartans.nsu.edu::0f16c7d2-0a20-44bf-b624-95fc350e18aa" providerId="AD" clId="Web-{580C626C-8815-2CFB-E11F-805D366A6BCB}" dt="2021-12-14T23:18:30.209" v="289"/>
          <ac:grpSpMkLst>
            <pc:docMk/>
            <pc:sldMk cId="1588048826" sldId="258"/>
            <ac:grpSpMk id="44" creationId="{12B335A1-0110-4D6F-BC0E-DCDCB432032B}"/>
          </ac:grpSpMkLst>
        </pc:grpChg>
        <pc:graphicFrameChg chg="add del">
          <ac:chgData name="Ajala, Sunday A." userId="S::s.a.ajala@spartans.nsu.edu::0f16c7d2-0a20-44bf-b624-95fc350e18aa" providerId="AD" clId="Web-{580C626C-8815-2CFB-E11F-805D366A6BCB}" dt="2021-12-14T23:13:46.373" v="249"/>
          <ac:graphicFrameMkLst>
            <pc:docMk/>
            <pc:sldMk cId="1588048826" sldId="258"/>
            <ac:graphicFrameMk id="17" creationId="{332B5D45-DEC6-47F3-9747-3F2B685B5489}"/>
          </ac:graphicFrameMkLst>
        </pc:graphicFrameChg>
        <pc:graphicFrameChg chg="add del">
          <ac:chgData name="Ajala, Sunday A." userId="S::s.a.ajala@spartans.nsu.edu::0f16c7d2-0a20-44bf-b624-95fc350e18aa" providerId="AD" clId="Web-{580C626C-8815-2CFB-E11F-805D366A6BCB}" dt="2021-12-14T23:14:18.030" v="251"/>
          <ac:graphicFrameMkLst>
            <pc:docMk/>
            <pc:sldMk cId="1588048826" sldId="258"/>
            <ac:graphicFrameMk id="22" creationId="{666FEBC8-68F9-46B6-BE5D-1829E79C6B8F}"/>
          </ac:graphicFrameMkLst>
        </pc:graphicFrameChg>
        <pc:graphicFrameChg chg="add mod modGraphic">
          <ac:chgData name="Ajala, Sunday A." userId="S::s.a.ajala@spartans.nsu.edu::0f16c7d2-0a20-44bf-b624-95fc350e18aa" providerId="AD" clId="Web-{580C626C-8815-2CFB-E11F-805D366A6BCB}" dt="2021-12-15T00:16:05.427" v="496" actId="20577"/>
          <ac:graphicFrameMkLst>
            <pc:docMk/>
            <pc:sldMk cId="1588048826" sldId="258"/>
            <ac:graphicFrameMk id="24" creationId="{68DF91DD-99BF-4EE7-A248-21CE0EDB6613}"/>
          </ac:graphicFrameMkLst>
        </pc:graphicFrameChg>
      </pc:sldChg>
      <pc:sldChg chg="addSp delSp modSp new">
        <pc:chgData name="Ajala, Sunday A." userId="S::s.a.ajala@spartans.nsu.edu::0f16c7d2-0a20-44bf-b624-95fc350e18aa" providerId="AD" clId="Web-{580C626C-8815-2CFB-E11F-805D366A6BCB}" dt="2021-12-15T00:56:32.679" v="672" actId="1076"/>
        <pc:sldMkLst>
          <pc:docMk/>
          <pc:sldMk cId="3980614547" sldId="259"/>
        </pc:sldMkLst>
        <pc:spChg chg="mod">
          <ac:chgData name="Ajala, Sunday A." userId="S::s.a.ajala@spartans.nsu.edu::0f16c7d2-0a20-44bf-b624-95fc350e18aa" providerId="AD" clId="Web-{580C626C-8815-2CFB-E11F-805D366A6BCB}" dt="2021-12-14T23:25:10.954" v="324" actId="20577"/>
          <ac:spMkLst>
            <pc:docMk/>
            <pc:sldMk cId="3980614547" sldId="259"/>
            <ac:spMk id="2" creationId="{ECFC1324-D208-4EDB-9EE6-7BBF3A92DC5F}"/>
          </ac:spMkLst>
        </pc:spChg>
        <pc:spChg chg="del">
          <ac:chgData name="Ajala, Sunday A." userId="S::s.a.ajala@spartans.nsu.edu::0f16c7d2-0a20-44bf-b624-95fc350e18aa" providerId="AD" clId="Web-{580C626C-8815-2CFB-E11F-805D366A6BCB}" dt="2021-12-15T00:21:28.422" v="498"/>
          <ac:spMkLst>
            <pc:docMk/>
            <pc:sldMk cId="3980614547" sldId="259"/>
            <ac:spMk id="3" creationId="{84AAEB54-D7AE-409F-B045-D6B672257DD1}"/>
          </ac:spMkLst>
        </pc:spChg>
        <pc:spChg chg="add mod">
          <ac:chgData name="Ajala, Sunday A." userId="S::s.a.ajala@spartans.nsu.edu::0f16c7d2-0a20-44bf-b624-95fc350e18aa" providerId="AD" clId="Web-{580C626C-8815-2CFB-E11F-805D366A6BCB}" dt="2021-12-15T00:33:58.349" v="561" actId="1076"/>
          <ac:spMkLst>
            <pc:docMk/>
            <pc:sldMk cId="3980614547" sldId="259"/>
            <ac:spMk id="5" creationId="{1363E6FE-2C35-4F49-A7DB-6CFAB36603B4}"/>
          </ac:spMkLst>
        </pc:spChg>
        <pc:spChg chg="add mod">
          <ac:chgData name="Ajala, Sunday A." userId="S::s.a.ajala@spartans.nsu.edu::0f16c7d2-0a20-44bf-b624-95fc350e18aa" providerId="AD" clId="Web-{580C626C-8815-2CFB-E11F-805D366A6BCB}" dt="2021-12-15T00:43:16.691" v="598" actId="20577"/>
          <ac:spMkLst>
            <pc:docMk/>
            <pc:sldMk cId="3980614547" sldId="259"/>
            <ac:spMk id="6" creationId="{5E3A393F-22F8-4B63-BE13-0AB801572DDD}"/>
          </ac:spMkLst>
        </pc:spChg>
        <pc:spChg chg="add mod">
          <ac:chgData name="Ajala, Sunday A." userId="S::s.a.ajala@spartans.nsu.edu::0f16c7d2-0a20-44bf-b624-95fc350e18aa" providerId="AD" clId="Web-{580C626C-8815-2CFB-E11F-805D366A6BCB}" dt="2021-12-15T00:35:37.757" v="577" actId="1076"/>
          <ac:spMkLst>
            <pc:docMk/>
            <pc:sldMk cId="3980614547" sldId="259"/>
            <ac:spMk id="7" creationId="{2E5A6894-D295-4706-B9F1-F23AA886F4A5}"/>
          </ac:spMkLst>
        </pc:spChg>
        <pc:spChg chg="add mod">
          <ac:chgData name="Ajala, Sunday A." userId="S::s.a.ajala@spartans.nsu.edu::0f16c7d2-0a20-44bf-b624-95fc350e18aa" providerId="AD" clId="Web-{580C626C-8815-2CFB-E11F-805D366A6BCB}" dt="2021-12-15T00:46:23.992" v="626" actId="1076"/>
          <ac:spMkLst>
            <pc:docMk/>
            <pc:sldMk cId="3980614547" sldId="259"/>
            <ac:spMk id="9" creationId="{09C4A39D-F6A2-468C-A714-3CEE3BA4BDD7}"/>
          </ac:spMkLst>
        </pc:spChg>
        <pc:spChg chg="add del mod">
          <ac:chgData name="Ajala, Sunday A." userId="S::s.a.ajala@spartans.nsu.edu::0f16c7d2-0a20-44bf-b624-95fc350e18aa" providerId="AD" clId="Web-{580C626C-8815-2CFB-E11F-805D366A6BCB}" dt="2021-12-15T00:56:06.553" v="666"/>
          <ac:spMkLst>
            <pc:docMk/>
            <pc:sldMk cId="3980614547" sldId="259"/>
            <ac:spMk id="13" creationId="{F4027E28-E05C-4A5B-9580-C783D32ACCDB}"/>
          </ac:spMkLst>
        </pc:spChg>
        <pc:picChg chg="add del mod ord">
          <ac:chgData name="Ajala, Sunday A." userId="S::s.a.ajala@spartans.nsu.edu::0f16c7d2-0a20-44bf-b624-95fc350e18aa" providerId="AD" clId="Web-{580C626C-8815-2CFB-E11F-805D366A6BCB}" dt="2021-12-15T00:56:00.741" v="665"/>
          <ac:picMkLst>
            <pc:docMk/>
            <pc:sldMk cId="3980614547" sldId="259"/>
            <ac:picMk id="4" creationId="{90EAF3EC-FF0E-4C6C-9A1E-518E5FEB6935}"/>
          </ac:picMkLst>
        </pc:picChg>
        <pc:picChg chg="add mod">
          <ac:chgData name="Ajala, Sunday A." userId="S::s.a.ajala@spartans.nsu.edu::0f16c7d2-0a20-44bf-b624-95fc350e18aa" providerId="AD" clId="Web-{580C626C-8815-2CFB-E11F-805D366A6BCB}" dt="2021-12-15T00:43:24.207" v="599" actId="1076"/>
          <ac:picMkLst>
            <pc:docMk/>
            <pc:sldMk cId="3980614547" sldId="259"/>
            <ac:picMk id="8" creationId="{FCFE4F3F-ABCE-4EF5-8D25-265E6D0CF5EB}"/>
          </ac:picMkLst>
        </pc:picChg>
        <pc:picChg chg="add del mod">
          <ac:chgData name="Ajala, Sunday A." userId="S::s.a.ajala@spartans.nsu.edu::0f16c7d2-0a20-44bf-b624-95fc350e18aa" providerId="AD" clId="Web-{580C626C-8815-2CFB-E11F-805D366A6BCB}" dt="2021-12-15T00:55:00.614" v="657"/>
          <ac:picMkLst>
            <pc:docMk/>
            <pc:sldMk cId="3980614547" sldId="259"/>
            <ac:picMk id="10" creationId="{CADA0398-D771-4F19-BDB4-0CF1B15C5BC9}"/>
          </ac:picMkLst>
        </pc:picChg>
        <pc:picChg chg="add mod">
          <ac:chgData name="Ajala, Sunday A." userId="S::s.a.ajala@spartans.nsu.edu::0f16c7d2-0a20-44bf-b624-95fc350e18aa" providerId="AD" clId="Web-{580C626C-8815-2CFB-E11F-805D366A6BCB}" dt="2021-12-15T00:55:23.443" v="664" actId="14100"/>
          <ac:picMkLst>
            <pc:docMk/>
            <pc:sldMk cId="3980614547" sldId="259"/>
            <ac:picMk id="11" creationId="{C186A6CF-271E-4D3A-9D85-2E1EABDED490}"/>
          </ac:picMkLst>
        </pc:picChg>
        <pc:picChg chg="add mod ord">
          <ac:chgData name="Ajala, Sunday A." userId="S::s.a.ajala@spartans.nsu.edu::0f16c7d2-0a20-44bf-b624-95fc350e18aa" providerId="AD" clId="Web-{580C626C-8815-2CFB-E11F-805D366A6BCB}" dt="2021-12-15T00:56:32.679" v="672" actId="1076"/>
          <ac:picMkLst>
            <pc:docMk/>
            <pc:sldMk cId="3980614547" sldId="259"/>
            <ac:picMk id="14" creationId="{F264093A-D8C8-4779-ACBD-A8B2F5A9582C}"/>
          </ac:picMkLst>
        </pc:picChg>
      </pc:sldChg>
      <pc:sldChg chg="addSp delSp modSp new mod setBg">
        <pc:chgData name="Ajala, Sunday A." userId="S::s.a.ajala@spartans.nsu.edu::0f16c7d2-0a20-44bf-b624-95fc350e18aa" providerId="AD" clId="Web-{580C626C-8815-2CFB-E11F-805D366A6BCB}" dt="2021-12-15T00:18:10.682" v="497" actId="20577"/>
        <pc:sldMkLst>
          <pc:docMk/>
          <pc:sldMk cId="2340353729" sldId="260"/>
        </pc:sldMkLst>
        <pc:spChg chg="mod">
          <ac:chgData name="Ajala, Sunday A." userId="S::s.a.ajala@spartans.nsu.edu::0f16c7d2-0a20-44bf-b624-95fc350e18aa" providerId="AD" clId="Web-{580C626C-8815-2CFB-E11F-805D366A6BCB}" dt="2021-12-15T00:08:12.337" v="445" actId="1076"/>
          <ac:spMkLst>
            <pc:docMk/>
            <pc:sldMk cId="2340353729" sldId="260"/>
            <ac:spMk id="2" creationId="{1E4DA354-F469-4D21-8FFD-F4590A3DA66A}"/>
          </ac:spMkLst>
        </pc:spChg>
        <pc:spChg chg="mod">
          <ac:chgData name="Ajala, Sunday A." userId="S::s.a.ajala@spartans.nsu.edu::0f16c7d2-0a20-44bf-b624-95fc350e18aa" providerId="AD" clId="Web-{580C626C-8815-2CFB-E11F-805D366A6BCB}" dt="2021-12-15T00:18:10.682" v="497" actId="20577"/>
          <ac:spMkLst>
            <pc:docMk/>
            <pc:sldMk cId="2340353729" sldId="260"/>
            <ac:spMk id="3" creationId="{F22DE2C0-6139-4163-A69F-931FBA75FDDC}"/>
          </ac:spMkLst>
        </pc:spChg>
        <pc:spChg chg="add del">
          <ac:chgData name="Ajala, Sunday A." userId="S::s.a.ajala@spartans.nsu.edu::0f16c7d2-0a20-44bf-b624-95fc350e18aa" providerId="AD" clId="Web-{580C626C-8815-2CFB-E11F-805D366A6BCB}" dt="2021-12-14T23:57:01.727" v="407"/>
          <ac:spMkLst>
            <pc:docMk/>
            <pc:sldMk cId="2340353729" sldId="260"/>
            <ac:spMk id="8" creationId="{8651CFA9-6065-4243-AC48-858E359780B1}"/>
          </ac:spMkLst>
        </pc:spChg>
        <pc:spChg chg="add del">
          <ac:chgData name="Ajala, Sunday A." userId="S::s.a.ajala@spartans.nsu.edu::0f16c7d2-0a20-44bf-b624-95fc350e18aa" providerId="AD" clId="Web-{580C626C-8815-2CFB-E11F-805D366A6BCB}" dt="2021-12-14T23:57:01.727" v="407"/>
          <ac:spMkLst>
            <pc:docMk/>
            <pc:sldMk cId="2340353729" sldId="260"/>
            <ac:spMk id="9" creationId="{1B6E9D4E-1863-458E-8166-A6E64C865F07}"/>
          </ac:spMkLst>
        </pc:spChg>
        <pc:spChg chg="add del">
          <ac:chgData name="Ajala, Sunday A." userId="S::s.a.ajala@spartans.nsu.edu::0f16c7d2-0a20-44bf-b624-95fc350e18aa" providerId="AD" clId="Web-{580C626C-8815-2CFB-E11F-805D366A6BCB}" dt="2021-12-14T23:54:44.864" v="376"/>
          <ac:spMkLst>
            <pc:docMk/>
            <pc:sldMk cId="2340353729" sldId="260"/>
            <ac:spMk id="10" creationId="{8651CFA9-6065-4243-AC48-858E359780B1}"/>
          </ac:spMkLst>
        </pc:spChg>
        <pc:spChg chg="add del">
          <ac:chgData name="Ajala, Sunday A." userId="S::s.a.ajala@spartans.nsu.edu::0f16c7d2-0a20-44bf-b624-95fc350e18aa" providerId="AD" clId="Web-{580C626C-8815-2CFB-E11F-805D366A6BCB}" dt="2021-12-14T23:56:56.180" v="405"/>
          <ac:spMkLst>
            <pc:docMk/>
            <pc:sldMk cId="2340353729" sldId="260"/>
            <ac:spMk id="11" creationId="{8651CFA9-6065-4243-AC48-858E359780B1}"/>
          </ac:spMkLst>
        </pc:spChg>
        <pc:spChg chg="add del">
          <ac:chgData name="Ajala, Sunday A." userId="S::s.a.ajala@spartans.nsu.edu::0f16c7d2-0a20-44bf-b624-95fc350e18aa" providerId="AD" clId="Web-{580C626C-8815-2CFB-E11F-805D366A6BCB}" dt="2021-12-14T23:54:44.864" v="376"/>
          <ac:spMkLst>
            <pc:docMk/>
            <pc:sldMk cId="2340353729" sldId="260"/>
            <ac:spMk id="12" creationId="{5A8C81AE-8F0D-49F3-9FB4-334B0DCDF195}"/>
          </ac:spMkLst>
        </pc:spChg>
        <pc:spChg chg="add del">
          <ac:chgData name="Ajala, Sunday A." userId="S::s.a.ajala@spartans.nsu.edu::0f16c7d2-0a20-44bf-b624-95fc350e18aa" providerId="AD" clId="Web-{580C626C-8815-2CFB-E11F-805D366A6BCB}" dt="2021-12-14T23:56:56.180" v="405"/>
          <ac:spMkLst>
            <pc:docMk/>
            <pc:sldMk cId="2340353729" sldId="260"/>
            <ac:spMk id="13" creationId="{FBC8BBE5-981E-4B0B-9654-32B5668BFF31}"/>
          </ac:spMkLst>
        </pc:spChg>
        <pc:spChg chg="add del">
          <ac:chgData name="Ajala, Sunday A." userId="S::s.a.ajala@spartans.nsu.edu::0f16c7d2-0a20-44bf-b624-95fc350e18aa" providerId="AD" clId="Web-{580C626C-8815-2CFB-E11F-805D366A6BCB}" dt="2021-12-14T23:54:35.411" v="372"/>
          <ac:spMkLst>
            <pc:docMk/>
            <pc:sldMk cId="2340353729" sldId="260"/>
            <ac:spMk id="18" creationId="{8651CFA9-6065-4243-AC48-858E359780B1}"/>
          </ac:spMkLst>
        </pc:spChg>
        <pc:spChg chg="add del">
          <ac:chgData name="Ajala, Sunday A." userId="S::s.a.ajala@spartans.nsu.edu::0f16c7d2-0a20-44bf-b624-95fc350e18aa" providerId="AD" clId="Web-{580C626C-8815-2CFB-E11F-805D366A6BCB}" dt="2021-12-14T23:54:35.411" v="372"/>
          <ac:spMkLst>
            <pc:docMk/>
            <pc:sldMk cId="2340353729" sldId="260"/>
            <ac:spMk id="19" creationId="{FBC8BBE5-981E-4B0B-9654-32B5668BFF31}"/>
          </ac:spMkLst>
        </pc:spChg>
        <pc:spChg chg="add del">
          <ac:chgData name="Ajala, Sunday A." userId="S::s.a.ajala@spartans.nsu.edu::0f16c7d2-0a20-44bf-b624-95fc350e18aa" providerId="AD" clId="Web-{580C626C-8815-2CFB-E11F-805D366A6BCB}" dt="2021-12-14T23:53:47.550" v="370"/>
          <ac:spMkLst>
            <pc:docMk/>
            <pc:sldMk cId="2340353729" sldId="260"/>
            <ac:spMk id="21" creationId="{8651CFA9-6065-4243-AC48-858E359780B1}"/>
          </ac:spMkLst>
        </pc:spChg>
        <pc:spChg chg="add del">
          <ac:chgData name="Ajala, Sunday A." userId="S::s.a.ajala@spartans.nsu.edu::0f16c7d2-0a20-44bf-b624-95fc350e18aa" providerId="AD" clId="Web-{580C626C-8815-2CFB-E11F-805D366A6BCB}" dt="2021-12-14T23:53:47.550" v="370"/>
          <ac:spMkLst>
            <pc:docMk/>
            <pc:sldMk cId="2340353729" sldId="260"/>
            <ac:spMk id="23" creationId="{1B6E9D4E-1863-458E-8166-A6E64C865F07}"/>
          </ac:spMkLst>
        </pc:spChg>
        <pc:spChg chg="add del">
          <ac:chgData name="Ajala, Sunday A." userId="S::s.a.ajala@spartans.nsu.edu::0f16c7d2-0a20-44bf-b624-95fc350e18aa" providerId="AD" clId="Web-{580C626C-8815-2CFB-E11F-805D366A6BCB}" dt="2021-12-14T23:57:01.727" v="407"/>
          <ac:spMkLst>
            <pc:docMk/>
            <pc:sldMk cId="2340353729" sldId="260"/>
            <ac:spMk id="24" creationId="{F6B9E73A-7DA5-4C84-B395-757FF1941041}"/>
          </ac:spMkLst>
        </pc:spChg>
        <pc:spChg chg="add">
          <ac:chgData name="Ajala, Sunday A." userId="S::s.a.ajala@spartans.nsu.edu::0f16c7d2-0a20-44bf-b624-95fc350e18aa" providerId="AD" clId="Web-{580C626C-8815-2CFB-E11F-805D366A6BCB}" dt="2021-12-14T23:57:01.743" v="408"/>
          <ac:spMkLst>
            <pc:docMk/>
            <pc:sldMk cId="2340353729" sldId="260"/>
            <ac:spMk id="26" creationId="{8651CFA9-6065-4243-AC48-858E359780B1}"/>
          </ac:spMkLst>
        </pc:spChg>
        <pc:spChg chg="add">
          <ac:chgData name="Ajala, Sunday A." userId="S::s.a.ajala@spartans.nsu.edu::0f16c7d2-0a20-44bf-b624-95fc350e18aa" providerId="AD" clId="Web-{580C626C-8815-2CFB-E11F-805D366A6BCB}" dt="2021-12-14T23:57:01.743" v="408"/>
          <ac:spMkLst>
            <pc:docMk/>
            <pc:sldMk cId="2340353729" sldId="260"/>
            <ac:spMk id="27" creationId="{FBC8BBE5-981E-4B0B-9654-32B5668BFF31}"/>
          </ac:spMkLst>
        </pc:spChg>
        <pc:spChg chg="add del">
          <ac:chgData name="Ajala, Sunday A." userId="S::s.a.ajala@spartans.nsu.edu::0f16c7d2-0a20-44bf-b624-95fc350e18aa" providerId="AD" clId="Web-{580C626C-8815-2CFB-E11F-805D366A6BCB}" dt="2021-12-14T23:53:47.550" v="370"/>
          <ac:spMkLst>
            <pc:docMk/>
            <pc:sldMk cId="2340353729" sldId="260"/>
            <ac:spMk id="29" creationId="{F6B9E73A-7DA5-4C84-B395-757FF1941041}"/>
          </ac:spMkLst>
        </pc:spChg>
        <pc:spChg chg="add mod">
          <ac:chgData name="Ajala, Sunday A." userId="S::s.a.ajala@spartans.nsu.edu::0f16c7d2-0a20-44bf-b624-95fc350e18aa" providerId="AD" clId="Web-{580C626C-8815-2CFB-E11F-805D366A6BCB}" dt="2021-12-15T00:11:39.420" v="470" actId="1076"/>
          <ac:spMkLst>
            <pc:docMk/>
            <pc:sldMk cId="2340353729" sldId="260"/>
            <ac:spMk id="30" creationId="{2AE27566-C5A9-4684-83BC-D6BF1D91DAF4}"/>
          </ac:spMkLst>
        </pc:spChg>
        <pc:grpChg chg="add del">
          <ac:chgData name="Ajala, Sunday A." userId="S::s.a.ajala@spartans.nsu.edu::0f16c7d2-0a20-44bf-b624-95fc350e18aa" providerId="AD" clId="Web-{580C626C-8815-2CFB-E11F-805D366A6BCB}" dt="2021-12-14T23:54:44.864" v="376"/>
          <ac:grpSpMkLst>
            <pc:docMk/>
            <pc:sldMk cId="2340353729" sldId="260"/>
            <ac:grpSpMk id="14" creationId="{A9EF8060-0D63-402B-8B09-4993D1FE8EFD}"/>
          </ac:grpSpMkLst>
        </pc:grpChg>
        <pc:grpChg chg="add del">
          <ac:chgData name="Ajala, Sunday A." userId="S::s.a.ajala@spartans.nsu.edu::0f16c7d2-0a20-44bf-b624-95fc350e18aa" providerId="AD" clId="Web-{580C626C-8815-2CFB-E11F-805D366A6BCB}" dt="2021-12-14T23:56:56.180" v="405"/>
          <ac:grpSpMkLst>
            <pc:docMk/>
            <pc:sldMk cId="2340353729" sldId="260"/>
            <ac:grpSpMk id="15" creationId="{E54EDBA2-E203-497D-AB28-73A06B2DFDEE}"/>
          </ac:grpSpMkLst>
        </pc:grpChg>
        <pc:grpChg chg="add del">
          <ac:chgData name="Ajala, Sunday A." userId="S::s.a.ajala@spartans.nsu.edu::0f16c7d2-0a20-44bf-b624-95fc350e18aa" providerId="AD" clId="Web-{580C626C-8815-2CFB-E11F-805D366A6BCB}" dt="2021-12-14T23:54:35.411" v="372"/>
          <ac:grpSpMkLst>
            <pc:docMk/>
            <pc:sldMk cId="2340353729" sldId="260"/>
            <ac:grpSpMk id="20" creationId="{E54EDBA2-E203-497D-AB28-73A06B2DFDEE}"/>
          </ac:grpSpMkLst>
        </pc:grpChg>
        <pc:grpChg chg="add del">
          <ac:chgData name="Ajala, Sunday A." userId="S::s.a.ajala@spartans.nsu.edu::0f16c7d2-0a20-44bf-b624-95fc350e18aa" providerId="AD" clId="Web-{580C626C-8815-2CFB-E11F-805D366A6BCB}" dt="2021-12-14T23:57:01.727" v="407"/>
          <ac:grpSpMkLst>
            <pc:docMk/>
            <pc:sldMk cId="2340353729" sldId="260"/>
            <ac:grpSpMk id="22" creationId="{DDC08824-D5AF-47B4-A084-327F6A050FE5}"/>
          </ac:grpSpMkLst>
        </pc:grpChg>
        <pc:grpChg chg="add del">
          <ac:chgData name="Ajala, Sunday A." userId="S::s.a.ajala@spartans.nsu.edu::0f16c7d2-0a20-44bf-b624-95fc350e18aa" providerId="AD" clId="Web-{580C626C-8815-2CFB-E11F-805D366A6BCB}" dt="2021-12-14T23:53:47.550" v="370"/>
          <ac:grpSpMkLst>
            <pc:docMk/>
            <pc:sldMk cId="2340353729" sldId="260"/>
            <ac:grpSpMk id="25" creationId="{DDC08824-D5AF-47B4-A084-327F6A050FE5}"/>
          </ac:grpSpMkLst>
        </pc:grpChg>
        <pc:grpChg chg="add">
          <ac:chgData name="Ajala, Sunday A." userId="S::s.a.ajala@spartans.nsu.edu::0f16c7d2-0a20-44bf-b624-95fc350e18aa" providerId="AD" clId="Web-{580C626C-8815-2CFB-E11F-805D366A6BCB}" dt="2021-12-14T23:57:01.743" v="408"/>
          <ac:grpSpMkLst>
            <pc:docMk/>
            <pc:sldMk cId="2340353729" sldId="260"/>
            <ac:grpSpMk id="28" creationId="{E54EDBA2-E203-497D-AB28-73A06B2DFDEE}"/>
          </ac:grpSpMkLst>
        </pc:grpChg>
        <pc:picChg chg="add mod ord">
          <ac:chgData name="Ajala, Sunday A." userId="S::s.a.ajala@spartans.nsu.edu::0f16c7d2-0a20-44bf-b624-95fc350e18aa" providerId="AD" clId="Web-{580C626C-8815-2CFB-E11F-805D366A6BCB}" dt="2021-12-15T00:10:36.325" v="450" actId="14100"/>
          <ac:picMkLst>
            <pc:docMk/>
            <pc:sldMk cId="2340353729" sldId="260"/>
            <ac:picMk id="4" creationId="{294B4732-F0EB-4D79-8AF3-0008EFC8B1A4}"/>
          </ac:picMkLst>
        </pc:picChg>
        <pc:picChg chg="add del mod">
          <ac:chgData name="Ajala, Sunday A." userId="S::s.a.ajala@spartans.nsu.edu::0f16c7d2-0a20-44bf-b624-95fc350e18aa" providerId="AD" clId="Web-{580C626C-8815-2CFB-E11F-805D366A6BCB}" dt="2021-12-14T23:55:02.443" v="387"/>
          <ac:picMkLst>
            <pc:docMk/>
            <pc:sldMk cId="2340353729" sldId="260"/>
            <ac:picMk id="5" creationId="{9E50C6A7-5978-4464-B694-7A0B305F6BE8}"/>
          </ac:picMkLst>
        </pc:picChg>
        <pc:picChg chg="add mod">
          <ac:chgData name="Ajala, Sunday A." userId="S::s.a.ajala@spartans.nsu.edu::0f16c7d2-0a20-44bf-b624-95fc350e18aa" providerId="AD" clId="Web-{580C626C-8815-2CFB-E11F-805D366A6BCB}" dt="2021-12-15T00:10:30.793" v="449" actId="1076"/>
          <ac:picMkLst>
            <pc:docMk/>
            <pc:sldMk cId="2340353729" sldId="260"/>
            <ac:picMk id="6" creationId="{9F0332D5-9E62-480C-BF59-C6C90F8E540C}"/>
          </ac:picMkLst>
        </pc:picChg>
        <pc:picChg chg="add mod">
          <ac:chgData name="Ajala, Sunday A." userId="S::s.a.ajala@spartans.nsu.edu::0f16c7d2-0a20-44bf-b624-95fc350e18aa" providerId="AD" clId="Web-{580C626C-8815-2CFB-E11F-805D366A6BCB}" dt="2021-12-15T00:08:03.462" v="444" actId="1076"/>
          <ac:picMkLst>
            <pc:docMk/>
            <pc:sldMk cId="2340353729" sldId="260"/>
            <ac:picMk id="7" creationId="{055A0C6C-C463-4D59-AD00-15D7798ADBA2}"/>
          </ac:picMkLst>
        </pc:picChg>
      </pc:sldChg>
      <pc:sldChg chg="addSp delSp modSp mod setBg">
        <pc:chgData name="Ajala, Sunday A." userId="S::s.a.ajala@spartans.nsu.edu::0f16c7d2-0a20-44bf-b624-95fc350e18aa" providerId="AD" clId="Web-{580C626C-8815-2CFB-E11F-805D366A6BCB}" dt="2021-12-15T01:59:01.382" v="781"/>
        <pc:sldMkLst>
          <pc:docMk/>
          <pc:sldMk cId="3165607670" sldId="261"/>
        </pc:sldMkLst>
        <pc:spChg chg="mod">
          <ac:chgData name="Ajala, Sunday A." userId="S::s.a.ajala@spartans.nsu.edu::0f16c7d2-0a20-44bf-b624-95fc350e18aa" providerId="AD" clId="Web-{580C626C-8815-2CFB-E11F-805D366A6BCB}" dt="2021-12-15T01:59:01.382" v="781"/>
          <ac:spMkLst>
            <pc:docMk/>
            <pc:sldMk cId="3165607670" sldId="261"/>
            <ac:spMk id="2" creationId="{DD7BA160-FA78-4335-92F6-1613BE502BB0}"/>
          </ac:spMkLst>
        </pc:spChg>
        <pc:spChg chg="add">
          <ac:chgData name="Ajala, Sunday A." userId="S::s.a.ajala@spartans.nsu.edu::0f16c7d2-0a20-44bf-b624-95fc350e18aa" providerId="AD" clId="Web-{580C626C-8815-2CFB-E11F-805D366A6BCB}" dt="2021-12-15T01:59:01.382" v="781"/>
          <ac:spMkLst>
            <pc:docMk/>
            <pc:sldMk cId="3165607670" sldId="261"/>
            <ac:spMk id="10" creationId="{43A9B7B3-F171-4C25-99FC-C54250F0649B}"/>
          </ac:spMkLst>
        </pc:spChg>
        <pc:spChg chg="add">
          <ac:chgData name="Ajala, Sunday A." userId="S::s.a.ajala@spartans.nsu.edu::0f16c7d2-0a20-44bf-b624-95fc350e18aa" providerId="AD" clId="Web-{580C626C-8815-2CFB-E11F-805D366A6BCB}" dt="2021-12-15T01:59:01.382" v="781"/>
          <ac:spMkLst>
            <pc:docMk/>
            <pc:sldMk cId="3165607670" sldId="261"/>
            <ac:spMk id="12" creationId="{D2D5C7C5-9C27-4A61-9F57-1857D45320FD}"/>
          </ac:spMkLst>
        </pc:spChg>
        <pc:grpChg chg="add">
          <ac:chgData name="Ajala, Sunday A." userId="S::s.a.ajala@spartans.nsu.edu::0f16c7d2-0a20-44bf-b624-95fc350e18aa" providerId="AD" clId="Web-{580C626C-8815-2CFB-E11F-805D366A6BCB}" dt="2021-12-15T01:59:01.382" v="781"/>
          <ac:grpSpMkLst>
            <pc:docMk/>
            <pc:sldMk cId="3165607670" sldId="261"/>
            <ac:grpSpMk id="14" creationId="{12B335A1-0110-4D6F-BC0E-DCDCB432032B}"/>
          </ac:grpSpMkLst>
        </pc:grpChg>
        <pc:graphicFrameChg chg="mod modGraphic">
          <ac:chgData name="Ajala, Sunday A." userId="S::s.a.ajala@spartans.nsu.edu::0f16c7d2-0a20-44bf-b624-95fc350e18aa" providerId="AD" clId="Web-{580C626C-8815-2CFB-E11F-805D366A6BCB}" dt="2021-12-15T01:59:01.382" v="781"/>
          <ac:graphicFrameMkLst>
            <pc:docMk/>
            <pc:sldMk cId="3165607670" sldId="261"/>
            <ac:graphicFrameMk id="5" creationId="{5D320B98-E6D3-44A2-AD9B-BC03AD1784FF}"/>
          </ac:graphicFrameMkLst>
        </pc:graphicFrameChg>
        <pc:picChg chg="add del mod">
          <ac:chgData name="Ajala, Sunday A." userId="S::s.a.ajala@spartans.nsu.edu::0f16c7d2-0a20-44bf-b624-95fc350e18aa" providerId="AD" clId="Web-{580C626C-8815-2CFB-E11F-805D366A6BCB}" dt="2021-12-15T01:44:31.173" v="776"/>
          <ac:picMkLst>
            <pc:docMk/>
            <pc:sldMk cId="3165607670" sldId="261"/>
            <ac:picMk id="4" creationId="{2B1C79AD-064C-424D-BDDD-98BA72F8DAD2}"/>
          </ac:picMkLst>
        </pc:picChg>
      </pc:sldChg>
      <pc:sldChg chg="addSp modSp">
        <pc:chgData name="Ajala, Sunday A." userId="S::s.a.ajala@spartans.nsu.edu::0f16c7d2-0a20-44bf-b624-95fc350e18aa" providerId="AD" clId="Web-{580C626C-8815-2CFB-E11F-805D366A6BCB}" dt="2021-12-15T02:00:44.962" v="787" actId="1076"/>
        <pc:sldMkLst>
          <pc:docMk/>
          <pc:sldMk cId="1594127510" sldId="263"/>
        </pc:sldMkLst>
        <pc:picChg chg="add mod">
          <ac:chgData name="Ajala, Sunday A." userId="S::s.a.ajala@spartans.nsu.edu::0f16c7d2-0a20-44bf-b624-95fc350e18aa" providerId="AD" clId="Web-{580C626C-8815-2CFB-E11F-805D366A6BCB}" dt="2021-12-15T02:00:44.962" v="787" actId="1076"/>
          <ac:picMkLst>
            <pc:docMk/>
            <pc:sldMk cId="1594127510" sldId="263"/>
            <ac:picMk id="6" creationId="{9A109A18-A2E5-49B5-9C10-74A707D192C5}"/>
          </ac:picMkLst>
        </pc:picChg>
      </pc:sldChg>
      <pc:sldChg chg="new">
        <pc:chgData name="Ajala, Sunday A." userId="S::s.a.ajala@spartans.nsu.edu::0f16c7d2-0a20-44bf-b624-95fc350e18aa" providerId="AD" clId="Web-{580C626C-8815-2CFB-E11F-805D366A6BCB}" dt="2021-12-15T00:46:35.727" v="627"/>
        <pc:sldMkLst>
          <pc:docMk/>
          <pc:sldMk cId="3134877279" sldId="264"/>
        </pc:sldMkLst>
      </pc:sldChg>
      <pc:sldChg chg="addSp delSp modSp new">
        <pc:chgData name="Ajala, Sunday A." userId="S::s.a.ajala@spartans.nsu.edu::0f16c7d2-0a20-44bf-b624-95fc350e18aa" providerId="AD" clId="Web-{580C626C-8815-2CFB-E11F-805D366A6BCB}" dt="2021-12-15T01:14:30.582" v="732"/>
        <pc:sldMkLst>
          <pc:docMk/>
          <pc:sldMk cId="588966920" sldId="265"/>
        </pc:sldMkLst>
        <pc:spChg chg="del">
          <ac:chgData name="Ajala, Sunday A." userId="S::s.a.ajala@spartans.nsu.edu::0f16c7d2-0a20-44bf-b624-95fc350e18aa" providerId="AD" clId="Web-{580C626C-8815-2CFB-E11F-805D366A6BCB}" dt="2021-12-15T00:49:53.903" v="631"/>
          <ac:spMkLst>
            <pc:docMk/>
            <pc:sldMk cId="588966920" sldId="265"/>
            <ac:spMk id="2" creationId="{6AD2EE63-82C1-40E2-A401-BD09D7D429EC}"/>
          </ac:spMkLst>
        </pc:spChg>
        <pc:spChg chg="mod">
          <ac:chgData name="Ajala, Sunday A." userId="S::s.a.ajala@spartans.nsu.edu::0f16c7d2-0a20-44bf-b624-95fc350e18aa" providerId="AD" clId="Web-{580C626C-8815-2CFB-E11F-805D366A6BCB}" dt="2021-12-15T00:52:42.220" v="643" actId="14100"/>
          <ac:spMkLst>
            <pc:docMk/>
            <pc:sldMk cId="588966920" sldId="265"/>
            <ac:spMk id="3" creationId="{D0007BE3-28BF-451D-8BD3-4A9F274A440A}"/>
          </ac:spMkLst>
        </pc:spChg>
        <pc:spChg chg="add mod">
          <ac:chgData name="Ajala, Sunday A." userId="S::s.a.ajala@spartans.nsu.edu::0f16c7d2-0a20-44bf-b624-95fc350e18aa" providerId="AD" clId="Web-{580C626C-8815-2CFB-E11F-805D366A6BCB}" dt="2021-12-15T01:09:41.356" v="710" actId="20577"/>
          <ac:spMkLst>
            <pc:docMk/>
            <pc:sldMk cId="588966920" sldId="265"/>
            <ac:spMk id="4" creationId="{9E7577E7-38B3-401E-AB9D-85C84CF5F4EC}"/>
          </ac:spMkLst>
        </pc:spChg>
        <pc:spChg chg="add del mod">
          <ac:chgData name="Ajala, Sunday A." userId="S::s.a.ajala@spartans.nsu.edu::0f16c7d2-0a20-44bf-b624-95fc350e18aa" providerId="AD" clId="Web-{580C626C-8815-2CFB-E11F-805D366A6BCB}" dt="2021-12-15T01:08:56.496" v="702"/>
          <ac:spMkLst>
            <pc:docMk/>
            <pc:sldMk cId="588966920" sldId="265"/>
            <ac:spMk id="8" creationId="{9A0EE4A6-9FBE-4F9B-BC9A-48DA277B2122}"/>
          </ac:spMkLst>
        </pc:spChg>
        <pc:spChg chg="add mod">
          <ac:chgData name="Ajala, Sunday A." userId="S::s.a.ajala@spartans.nsu.edu::0f16c7d2-0a20-44bf-b624-95fc350e18aa" providerId="AD" clId="Web-{580C626C-8815-2CFB-E11F-805D366A6BCB}" dt="2021-12-15T01:11:37.218" v="725" actId="14100"/>
          <ac:spMkLst>
            <pc:docMk/>
            <pc:sldMk cId="588966920" sldId="265"/>
            <ac:spMk id="9" creationId="{A0FF161E-FD83-4B3F-9F1F-1DCD9B0437F7}"/>
          </ac:spMkLst>
        </pc:spChg>
        <pc:spChg chg="add mod">
          <ac:chgData name="Ajala, Sunday A." userId="S::s.a.ajala@spartans.nsu.edu::0f16c7d2-0a20-44bf-b624-95fc350e18aa" providerId="AD" clId="Web-{580C626C-8815-2CFB-E11F-805D366A6BCB}" dt="2021-12-15T01:14:30.582" v="732"/>
          <ac:spMkLst>
            <pc:docMk/>
            <pc:sldMk cId="588966920" sldId="265"/>
            <ac:spMk id="10" creationId="{6350C522-6AB1-48A4-AD65-7135BBC3A0F8}"/>
          </ac:spMkLst>
        </pc:spChg>
        <pc:picChg chg="add mod">
          <ac:chgData name="Ajala, Sunday A." userId="S::s.a.ajala@spartans.nsu.edu::0f16c7d2-0a20-44bf-b624-95fc350e18aa" providerId="AD" clId="Web-{580C626C-8815-2CFB-E11F-805D366A6BCB}" dt="2021-12-15T01:06:19.474" v="689" actId="1076"/>
          <ac:picMkLst>
            <pc:docMk/>
            <pc:sldMk cId="588966920" sldId="265"/>
            <ac:picMk id="5" creationId="{5660830B-010C-444C-9F96-CAFDE9A3D967}"/>
          </ac:picMkLst>
        </pc:picChg>
        <pc:picChg chg="add mod">
          <ac:chgData name="Ajala, Sunday A." userId="S::s.a.ajala@spartans.nsu.edu::0f16c7d2-0a20-44bf-b624-95fc350e18aa" providerId="AD" clId="Web-{580C626C-8815-2CFB-E11F-805D366A6BCB}" dt="2021-12-15T01:09:51.606" v="712" actId="14100"/>
          <ac:picMkLst>
            <pc:docMk/>
            <pc:sldMk cId="588966920" sldId="265"/>
            <ac:picMk id="7" creationId="{EAF72B39-12C1-408C-8FA4-A5D0706B2EAC}"/>
          </ac:picMkLst>
        </pc:picChg>
      </pc:sldChg>
      <pc:sldChg chg="addSp modSp">
        <pc:chgData name="Ajala, Sunday A." userId="S::s.a.ajala@spartans.nsu.edu::0f16c7d2-0a20-44bf-b624-95fc350e18aa" providerId="AD" clId="Web-{580C626C-8815-2CFB-E11F-805D366A6BCB}" dt="2021-12-15T01:54:06.390" v="780" actId="1076"/>
        <pc:sldMkLst>
          <pc:docMk/>
          <pc:sldMk cId="2280105224" sldId="266"/>
        </pc:sldMkLst>
        <pc:picChg chg="add mod">
          <ac:chgData name="Ajala, Sunday A." userId="S::s.a.ajala@spartans.nsu.edu::0f16c7d2-0a20-44bf-b624-95fc350e18aa" providerId="AD" clId="Web-{580C626C-8815-2CFB-E11F-805D366A6BCB}" dt="2021-12-15T01:54:06.390" v="780" actId="1076"/>
          <ac:picMkLst>
            <pc:docMk/>
            <pc:sldMk cId="2280105224" sldId="266"/>
            <ac:picMk id="4" creationId="{05232B0E-BF20-4E97-B4E5-839262C93ADD}"/>
          </ac:picMkLst>
        </pc:picChg>
      </pc:sldChg>
      <pc:sldChg chg="addSp delSp modSp new">
        <pc:chgData name="Ajala, Sunday A." userId="S::s.a.ajala@spartans.nsu.edu::0f16c7d2-0a20-44bf-b624-95fc350e18aa" providerId="AD" clId="Web-{580C626C-8815-2CFB-E11F-805D366A6BCB}" dt="2021-12-15T01:32:43.046" v="768" actId="20577"/>
        <pc:sldMkLst>
          <pc:docMk/>
          <pc:sldMk cId="522167095" sldId="267"/>
        </pc:sldMkLst>
        <pc:spChg chg="del">
          <ac:chgData name="Ajala, Sunday A." userId="S::s.a.ajala@spartans.nsu.edu::0f16c7d2-0a20-44bf-b624-95fc350e18aa" providerId="AD" clId="Web-{580C626C-8815-2CFB-E11F-805D366A6BCB}" dt="2021-12-15T01:20:15.418" v="736"/>
          <ac:spMkLst>
            <pc:docMk/>
            <pc:sldMk cId="522167095" sldId="267"/>
            <ac:spMk id="2" creationId="{9DD5EC9F-F334-4532-89CF-EC6EC065A0C5}"/>
          </ac:spMkLst>
        </pc:spChg>
        <pc:spChg chg="del">
          <ac:chgData name="Ajala, Sunday A." userId="S::s.a.ajala@spartans.nsu.edu::0f16c7d2-0a20-44bf-b624-95fc350e18aa" providerId="AD" clId="Web-{580C626C-8815-2CFB-E11F-805D366A6BCB}" dt="2021-12-15T01:15:43.990" v="734"/>
          <ac:spMkLst>
            <pc:docMk/>
            <pc:sldMk cId="522167095" sldId="267"/>
            <ac:spMk id="3" creationId="{095E7D2E-D48C-4ED4-A3EE-538E293D115E}"/>
          </ac:spMkLst>
        </pc:spChg>
        <pc:spChg chg="add mod">
          <ac:chgData name="Ajala, Sunday A." userId="S::s.a.ajala@spartans.nsu.edu::0f16c7d2-0a20-44bf-b624-95fc350e18aa" providerId="AD" clId="Web-{580C626C-8815-2CFB-E11F-805D366A6BCB}" dt="2021-12-15T01:23:22.782" v="747" actId="20577"/>
          <ac:spMkLst>
            <pc:docMk/>
            <pc:sldMk cId="522167095" sldId="267"/>
            <ac:spMk id="5" creationId="{EDC79B91-4CCB-4E21-95E9-79E3F9EB6F06}"/>
          </ac:spMkLst>
        </pc:spChg>
        <pc:spChg chg="add mod">
          <ac:chgData name="Ajala, Sunday A." userId="S::s.a.ajala@spartans.nsu.edu::0f16c7d2-0a20-44bf-b624-95fc350e18aa" providerId="AD" clId="Web-{580C626C-8815-2CFB-E11F-805D366A6BCB}" dt="2021-12-15T01:32:43.046" v="768" actId="20577"/>
          <ac:spMkLst>
            <pc:docMk/>
            <pc:sldMk cId="522167095" sldId="267"/>
            <ac:spMk id="6" creationId="{C336FD9B-0F4B-4B10-BC09-CE71A05C5322}"/>
          </ac:spMkLst>
        </pc:spChg>
        <pc:picChg chg="add mod ord">
          <ac:chgData name="Ajala, Sunday A." userId="S::s.a.ajala@spartans.nsu.edu::0f16c7d2-0a20-44bf-b624-95fc350e18aa" providerId="AD" clId="Web-{580C626C-8815-2CFB-E11F-805D366A6BCB}" dt="2021-12-15T01:28:11.711" v="762" actId="1076"/>
          <ac:picMkLst>
            <pc:docMk/>
            <pc:sldMk cId="522167095" sldId="267"/>
            <ac:picMk id="4" creationId="{F488F72F-55E0-48AD-B736-74D12EA30F51}"/>
          </ac:picMkLst>
        </pc:picChg>
        <pc:picChg chg="add mod">
          <ac:chgData name="Ajala, Sunday A." userId="S::s.a.ajala@spartans.nsu.edu::0f16c7d2-0a20-44bf-b624-95fc350e18aa" providerId="AD" clId="Web-{580C626C-8815-2CFB-E11F-805D366A6BCB}" dt="2021-12-15T01:28:18.102" v="763" actId="14100"/>
          <ac:picMkLst>
            <pc:docMk/>
            <pc:sldMk cId="522167095" sldId="267"/>
            <ac:picMk id="7" creationId="{9CC05072-780E-4C46-A6B2-C39249CCE4C9}"/>
          </ac:picMkLst>
        </pc:picChg>
      </pc:sldChg>
    </pc:docChg>
  </pc:docChgLst>
  <pc:docChgLst>
    <pc:chgData name="Guest User" userId="S::urn:spo:anon#dcb77be2e9b1f88dd8df0500a5f9a64a5120fdf11e7f067e83092d7108382278::" providerId="AD" clId="Web-{D0489E31-FEF2-9AC3-12D6-5EDBAF4055CD}"/>
    <pc:docChg chg="modSld">
      <pc:chgData name="Guest User" userId="S::urn:spo:anon#dcb77be2e9b1f88dd8df0500a5f9a64a5120fdf11e7f067e83092d7108382278::" providerId="AD" clId="Web-{D0489E31-FEF2-9AC3-12D6-5EDBAF4055CD}" dt="2021-12-16T14:37:07.604" v="5" actId="20577"/>
      <pc:docMkLst>
        <pc:docMk/>
      </pc:docMkLst>
      <pc:sldChg chg="modSp">
        <pc:chgData name="Guest User" userId="S::urn:spo:anon#dcb77be2e9b1f88dd8df0500a5f9a64a5120fdf11e7f067e83092d7108382278::" providerId="AD" clId="Web-{D0489E31-FEF2-9AC3-12D6-5EDBAF4055CD}" dt="2021-12-16T14:37:07.604" v="5" actId="20577"/>
        <pc:sldMkLst>
          <pc:docMk/>
          <pc:sldMk cId="3134877279" sldId="264"/>
        </pc:sldMkLst>
        <pc:graphicFrameChg chg="modGraphic">
          <ac:chgData name="Guest User" userId="S::urn:spo:anon#dcb77be2e9b1f88dd8df0500a5f9a64a5120fdf11e7f067e83092d7108382278::" providerId="AD" clId="Web-{D0489E31-FEF2-9AC3-12D6-5EDBAF4055CD}" dt="2021-12-16T14:37:07.604" v="5" actId="20577"/>
          <ac:graphicFrameMkLst>
            <pc:docMk/>
            <pc:sldMk cId="3134877279" sldId="264"/>
            <ac:graphicFrameMk id="6" creationId="{5D60D015-1A26-45B8-B865-D02F7D40DDF3}"/>
          </ac:graphicFrameMkLst>
        </pc:graphicFrame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005711-BB34-4947-BD52-23B851EDC94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A2BDCA9-6018-4201-957A-872BE8E5D9C1}">
      <dgm:prSet/>
      <dgm:spPr/>
      <dgm:t>
        <a:bodyPr/>
        <a:lstStyle/>
        <a:p>
          <a:pPr rtl="0"/>
          <a:r>
            <a:rPr lang="en-US"/>
            <a:t>1.0 </a:t>
          </a:r>
          <a:r>
            <a:rPr lang="en-US">
              <a:latin typeface="Sabon Next LT"/>
            </a:rPr>
            <a:t>Introduction</a:t>
          </a:r>
        </a:p>
      </dgm:t>
    </dgm:pt>
    <dgm:pt modelId="{6E61B81F-6578-47C9-9335-E7424C47B3B0}" type="parTrans" cxnId="{DFAFA227-281B-4F5F-8551-97D5494DCB13}">
      <dgm:prSet/>
      <dgm:spPr/>
      <dgm:t>
        <a:bodyPr/>
        <a:lstStyle/>
        <a:p>
          <a:endParaRPr lang="en-US"/>
        </a:p>
      </dgm:t>
    </dgm:pt>
    <dgm:pt modelId="{B7573C05-13AA-4096-A858-1FF633C0D448}" type="sibTrans" cxnId="{DFAFA227-281B-4F5F-8551-97D5494DCB13}">
      <dgm:prSet/>
      <dgm:spPr/>
      <dgm:t>
        <a:bodyPr/>
        <a:lstStyle/>
        <a:p>
          <a:endParaRPr lang="en-US"/>
        </a:p>
      </dgm:t>
    </dgm:pt>
    <dgm:pt modelId="{B77EDDFA-F671-4508-9145-63A9852DC131}">
      <dgm:prSet/>
      <dgm:spPr/>
      <dgm:t>
        <a:bodyPr/>
        <a:lstStyle/>
        <a:p>
          <a:r>
            <a:rPr lang="en-US"/>
            <a:t>2.0 Methodology</a:t>
          </a:r>
        </a:p>
      </dgm:t>
    </dgm:pt>
    <dgm:pt modelId="{16557FDC-1F24-454A-BB53-57475ABB4BCF}" type="parTrans" cxnId="{8D8E56C8-C824-409D-9006-A4452CA27BCB}">
      <dgm:prSet/>
      <dgm:spPr/>
      <dgm:t>
        <a:bodyPr/>
        <a:lstStyle/>
        <a:p>
          <a:endParaRPr lang="en-US"/>
        </a:p>
      </dgm:t>
    </dgm:pt>
    <dgm:pt modelId="{CAC89767-BC3C-4AE5-A583-6D044DCB75C7}" type="sibTrans" cxnId="{8D8E56C8-C824-409D-9006-A4452CA27BCB}">
      <dgm:prSet/>
      <dgm:spPr/>
      <dgm:t>
        <a:bodyPr/>
        <a:lstStyle/>
        <a:p>
          <a:endParaRPr lang="en-US"/>
        </a:p>
      </dgm:t>
    </dgm:pt>
    <dgm:pt modelId="{71560F71-AA9F-4EF7-8EE7-E63C87FD56F4}">
      <dgm:prSet/>
      <dgm:spPr/>
      <dgm:t>
        <a:bodyPr/>
        <a:lstStyle/>
        <a:p>
          <a:r>
            <a:rPr lang="en-US"/>
            <a:t>2.1 Video Dataset Acquisition</a:t>
          </a:r>
        </a:p>
      </dgm:t>
    </dgm:pt>
    <dgm:pt modelId="{7B956429-99C5-4A7C-B70A-5F1AC22EEC43}" type="parTrans" cxnId="{1A4777CC-F094-48A7-B5D5-13095606AAA9}">
      <dgm:prSet/>
      <dgm:spPr/>
      <dgm:t>
        <a:bodyPr/>
        <a:lstStyle/>
        <a:p>
          <a:endParaRPr lang="en-US"/>
        </a:p>
      </dgm:t>
    </dgm:pt>
    <dgm:pt modelId="{24E180CB-3EE8-43DC-950D-798C90F698E5}" type="sibTrans" cxnId="{1A4777CC-F094-48A7-B5D5-13095606AAA9}">
      <dgm:prSet/>
      <dgm:spPr/>
      <dgm:t>
        <a:bodyPr/>
        <a:lstStyle/>
        <a:p>
          <a:endParaRPr lang="en-US"/>
        </a:p>
      </dgm:t>
    </dgm:pt>
    <dgm:pt modelId="{F8D25EED-A9C6-416E-A25E-BC4B943FCF47}">
      <dgm:prSet/>
      <dgm:spPr/>
      <dgm:t>
        <a:bodyPr/>
        <a:lstStyle/>
        <a:p>
          <a:r>
            <a:rPr lang="en-US"/>
            <a:t>2.2 Video Preprocessing</a:t>
          </a:r>
        </a:p>
      </dgm:t>
    </dgm:pt>
    <dgm:pt modelId="{BE4F8CA5-5E96-4D0C-869C-F6623F5D51A6}" type="parTrans" cxnId="{4FAB051D-6C22-4885-AF82-F86073C34A4D}">
      <dgm:prSet/>
      <dgm:spPr/>
      <dgm:t>
        <a:bodyPr/>
        <a:lstStyle/>
        <a:p>
          <a:endParaRPr lang="en-US"/>
        </a:p>
      </dgm:t>
    </dgm:pt>
    <dgm:pt modelId="{470AA55B-B7A0-4ACB-B486-0A55598CE8AB}" type="sibTrans" cxnId="{4FAB051D-6C22-4885-AF82-F86073C34A4D}">
      <dgm:prSet/>
      <dgm:spPr/>
      <dgm:t>
        <a:bodyPr/>
        <a:lstStyle/>
        <a:p>
          <a:endParaRPr lang="en-US"/>
        </a:p>
      </dgm:t>
    </dgm:pt>
    <dgm:pt modelId="{E4293405-DFEE-477D-AA4C-81CBA5F019A1}">
      <dgm:prSet/>
      <dgm:spPr/>
      <dgm:t>
        <a:bodyPr/>
        <a:lstStyle/>
        <a:p>
          <a:r>
            <a:rPr lang="en-US"/>
            <a:t>2.3 </a:t>
          </a:r>
          <a:r>
            <a:rPr lang="en-US" err="1"/>
            <a:t>ResNeXt</a:t>
          </a:r>
          <a:r>
            <a:rPr lang="en-US"/>
            <a:t> CNN for Feature Extraction</a:t>
          </a:r>
        </a:p>
      </dgm:t>
    </dgm:pt>
    <dgm:pt modelId="{89E14A9C-47CA-4A5A-B08A-39A196FC9D6D}" type="parTrans" cxnId="{B160B6E0-3EDA-4A0B-8B1B-28AD0D270563}">
      <dgm:prSet/>
      <dgm:spPr/>
      <dgm:t>
        <a:bodyPr/>
        <a:lstStyle/>
        <a:p>
          <a:endParaRPr lang="en-US"/>
        </a:p>
      </dgm:t>
    </dgm:pt>
    <dgm:pt modelId="{1E51ED9C-5FB0-4A05-B593-B35AA954528C}" type="sibTrans" cxnId="{B160B6E0-3EDA-4A0B-8B1B-28AD0D270563}">
      <dgm:prSet/>
      <dgm:spPr/>
      <dgm:t>
        <a:bodyPr/>
        <a:lstStyle/>
        <a:p>
          <a:endParaRPr lang="en-US"/>
        </a:p>
      </dgm:t>
    </dgm:pt>
    <dgm:pt modelId="{4C8174AB-6A57-4762-8A3C-E3F75F6BA4A6}">
      <dgm:prSet/>
      <dgm:spPr/>
      <dgm:t>
        <a:bodyPr/>
        <a:lstStyle/>
        <a:p>
          <a:r>
            <a:rPr lang="en-US"/>
            <a:t>2.4 Bidirectional LSTM for Sequence Processing</a:t>
          </a:r>
        </a:p>
      </dgm:t>
    </dgm:pt>
    <dgm:pt modelId="{C6BE0186-4643-44A4-95E2-E4BBEC534CFD}" type="parTrans" cxnId="{944DEE64-28F5-428B-9621-5281FB6DE9E2}">
      <dgm:prSet/>
      <dgm:spPr/>
      <dgm:t>
        <a:bodyPr/>
        <a:lstStyle/>
        <a:p>
          <a:endParaRPr lang="en-US"/>
        </a:p>
      </dgm:t>
    </dgm:pt>
    <dgm:pt modelId="{A7E68F75-6C30-4184-B301-25DEE1D63A60}" type="sibTrans" cxnId="{944DEE64-28F5-428B-9621-5281FB6DE9E2}">
      <dgm:prSet/>
      <dgm:spPr/>
      <dgm:t>
        <a:bodyPr/>
        <a:lstStyle/>
        <a:p>
          <a:endParaRPr lang="en-US"/>
        </a:p>
      </dgm:t>
    </dgm:pt>
    <dgm:pt modelId="{38B9F98A-8D06-40E0-B5F1-C1D14D387B74}">
      <dgm:prSet/>
      <dgm:spPr/>
      <dgm:t>
        <a:bodyPr/>
        <a:lstStyle/>
        <a:p>
          <a:pPr rtl="0"/>
          <a:r>
            <a:rPr lang="en-US"/>
            <a:t>3.0 Results and Discussion</a:t>
          </a:r>
          <a:endParaRPr lang="en-US">
            <a:latin typeface="Sabon Next LT"/>
          </a:endParaRPr>
        </a:p>
      </dgm:t>
    </dgm:pt>
    <dgm:pt modelId="{7A6FAFF1-98DE-46A7-AB56-369D3D07DD58}" type="parTrans" cxnId="{FA6CF6A0-7075-417B-9D4F-FDBE55836880}">
      <dgm:prSet/>
      <dgm:spPr/>
      <dgm:t>
        <a:bodyPr/>
        <a:lstStyle/>
        <a:p>
          <a:endParaRPr lang="en-US"/>
        </a:p>
      </dgm:t>
    </dgm:pt>
    <dgm:pt modelId="{10691B5D-C611-42D9-91E9-047CDF33BA28}" type="sibTrans" cxnId="{FA6CF6A0-7075-417B-9D4F-FDBE55836880}">
      <dgm:prSet/>
      <dgm:spPr/>
      <dgm:t>
        <a:bodyPr/>
        <a:lstStyle/>
        <a:p>
          <a:endParaRPr lang="en-US"/>
        </a:p>
      </dgm:t>
    </dgm:pt>
    <dgm:pt modelId="{21BDEC56-73AC-4D31-B038-83DAA7F053A3}">
      <dgm:prSet/>
      <dgm:spPr/>
      <dgm:t>
        <a:bodyPr/>
        <a:lstStyle/>
        <a:p>
          <a:r>
            <a:rPr lang="en-US"/>
            <a:t>4.0 Conclusion </a:t>
          </a:r>
        </a:p>
      </dgm:t>
    </dgm:pt>
    <dgm:pt modelId="{CEF42A02-48DD-4B4B-9322-FB23CED4F7C7}" type="parTrans" cxnId="{36CCCDC1-860C-4EB0-A04D-4D479510E5EA}">
      <dgm:prSet/>
      <dgm:spPr/>
      <dgm:t>
        <a:bodyPr/>
        <a:lstStyle/>
        <a:p>
          <a:endParaRPr lang="en-US"/>
        </a:p>
      </dgm:t>
    </dgm:pt>
    <dgm:pt modelId="{5D009F3D-EA48-431C-9BB0-C18C0105D2FA}" type="sibTrans" cxnId="{36CCCDC1-860C-4EB0-A04D-4D479510E5EA}">
      <dgm:prSet/>
      <dgm:spPr/>
      <dgm:t>
        <a:bodyPr/>
        <a:lstStyle/>
        <a:p>
          <a:endParaRPr lang="en-US"/>
        </a:p>
      </dgm:t>
    </dgm:pt>
    <dgm:pt modelId="{EA6AC5FD-756F-47BF-95AF-100591093C65}">
      <dgm:prSet phldr="0"/>
      <dgm:spPr/>
      <dgm:t>
        <a:bodyPr/>
        <a:lstStyle/>
        <a:p>
          <a:pPr rtl="0"/>
          <a:r>
            <a:rPr lang="en-US">
              <a:latin typeface="Sabon Next LT"/>
            </a:rPr>
            <a:t>1.1 What</a:t>
          </a:r>
          <a:r>
            <a:rPr lang="en-US"/>
            <a:t> is a deepfake?</a:t>
          </a:r>
        </a:p>
      </dgm:t>
    </dgm:pt>
    <dgm:pt modelId="{F0217CEE-DE16-41BA-A5F6-94477CC92921}" type="parTrans" cxnId="{42558593-ABA9-4A4C-8428-8DD09DFCC1D5}">
      <dgm:prSet/>
      <dgm:spPr/>
    </dgm:pt>
    <dgm:pt modelId="{027A2550-040D-4E37-9F4F-E13E6ECD81F4}" type="sibTrans" cxnId="{42558593-ABA9-4A4C-8428-8DD09DFCC1D5}">
      <dgm:prSet/>
      <dgm:spPr/>
    </dgm:pt>
    <dgm:pt modelId="{95082B31-96E4-44C7-8B0C-AB7907FA6A6C}">
      <dgm:prSet phldr="0"/>
      <dgm:spPr/>
      <dgm:t>
        <a:bodyPr/>
        <a:lstStyle/>
        <a:p>
          <a:pPr rtl="0"/>
          <a:r>
            <a:rPr lang="en-US">
              <a:latin typeface="Sabon Next LT"/>
            </a:rPr>
            <a:t>1.2 What</a:t>
          </a:r>
          <a:r>
            <a:rPr lang="en-US"/>
            <a:t> are deepfakes used for?</a:t>
          </a:r>
          <a:endParaRPr lang="en-US">
            <a:latin typeface="Sabon Next LT"/>
          </a:endParaRPr>
        </a:p>
      </dgm:t>
    </dgm:pt>
    <dgm:pt modelId="{592D42D1-D9A5-45C7-B43A-A466FC411FF7}" type="parTrans" cxnId="{FBC6E2D2-590F-4DE5-8C77-05AA73D287F3}">
      <dgm:prSet/>
      <dgm:spPr/>
    </dgm:pt>
    <dgm:pt modelId="{2319409B-20A8-4766-A134-6CEC4076D2DF}" type="sibTrans" cxnId="{FBC6E2D2-590F-4DE5-8C77-05AA73D287F3}">
      <dgm:prSet/>
      <dgm:spPr/>
    </dgm:pt>
    <dgm:pt modelId="{A1800FC3-0481-4BA0-A786-DBB7C1483031}">
      <dgm:prSet phldr="0"/>
      <dgm:spPr/>
      <dgm:t>
        <a:bodyPr/>
        <a:lstStyle/>
        <a:p>
          <a:pPr rtl="0"/>
          <a:r>
            <a:rPr lang="en-US">
              <a:latin typeface="Sabon Next LT"/>
            </a:rPr>
            <a:t>1.3 How</a:t>
          </a:r>
          <a:r>
            <a:rPr lang="en-US"/>
            <a:t> are deepfakes made?</a:t>
          </a:r>
        </a:p>
      </dgm:t>
    </dgm:pt>
    <dgm:pt modelId="{5F83A4CA-4C48-45B2-8FB9-2977B6AC19CB}" type="parTrans" cxnId="{7BFBE535-496A-426B-A149-2221C82C1438}">
      <dgm:prSet/>
      <dgm:spPr/>
    </dgm:pt>
    <dgm:pt modelId="{0A131718-D773-4599-B411-CFA5E214F9DB}" type="sibTrans" cxnId="{7BFBE535-496A-426B-A149-2221C82C1438}">
      <dgm:prSet/>
      <dgm:spPr/>
    </dgm:pt>
    <dgm:pt modelId="{2D251397-A59E-4AA6-A1C7-FDFA2CCC726F}">
      <dgm:prSet phldr="0"/>
      <dgm:spPr/>
      <dgm:t>
        <a:bodyPr/>
        <a:lstStyle/>
        <a:p>
          <a:pPr rtl="0"/>
          <a:r>
            <a:rPr lang="en-US"/>
            <a:t>3.1 Training and validation graphs</a:t>
          </a:r>
        </a:p>
      </dgm:t>
    </dgm:pt>
    <dgm:pt modelId="{FDB7EE5D-1E0A-4BA1-842B-FD5154E4B3EF}" type="parTrans" cxnId="{751D7A6C-6C36-4B39-A241-A385F8F751A2}">
      <dgm:prSet/>
      <dgm:spPr/>
    </dgm:pt>
    <dgm:pt modelId="{31EA30E4-EB90-45D0-89BB-353A8EB9F44E}" type="sibTrans" cxnId="{751D7A6C-6C36-4B39-A241-A385F8F751A2}">
      <dgm:prSet/>
      <dgm:spPr/>
    </dgm:pt>
    <dgm:pt modelId="{07544B93-2914-4139-9CB9-AACEBDAB1996}">
      <dgm:prSet phldr="0"/>
      <dgm:spPr/>
      <dgm:t>
        <a:bodyPr/>
        <a:lstStyle/>
        <a:p>
          <a:pPr rtl="0"/>
          <a:r>
            <a:rPr lang="en-US"/>
            <a:t>3.2 Evaluating the performance of the model</a:t>
          </a:r>
          <a:endParaRPr lang="en-US">
            <a:latin typeface="Sabon Next LT"/>
          </a:endParaRPr>
        </a:p>
      </dgm:t>
    </dgm:pt>
    <dgm:pt modelId="{D931F232-EA33-4353-AF02-D7B48BB362D9}" type="parTrans" cxnId="{17EECAA9-5F13-4721-8FA8-54838D509C9F}">
      <dgm:prSet/>
      <dgm:spPr/>
    </dgm:pt>
    <dgm:pt modelId="{3CF8A252-26C7-4B40-AB5C-2EE0B23F0F3C}" type="sibTrans" cxnId="{17EECAA9-5F13-4721-8FA8-54838D509C9F}">
      <dgm:prSet/>
      <dgm:spPr/>
    </dgm:pt>
    <dgm:pt modelId="{1AD370D1-72EA-454C-86FE-E130898B4E18}">
      <dgm:prSet phldr="0"/>
      <dgm:spPr/>
      <dgm:t>
        <a:bodyPr/>
        <a:lstStyle/>
        <a:p>
          <a:pPr rtl="0"/>
          <a:r>
            <a:rPr lang="en-US"/>
            <a:t>3.3 Problems Encountered</a:t>
          </a:r>
          <a:endParaRPr lang="en-US">
            <a:latin typeface="Sabon Next LT"/>
          </a:endParaRPr>
        </a:p>
      </dgm:t>
    </dgm:pt>
    <dgm:pt modelId="{363139C4-60BB-4A8E-8B71-88836D848809}" type="parTrans" cxnId="{395E8C61-BB3B-41F4-893D-68FF4EC8749F}">
      <dgm:prSet/>
      <dgm:spPr/>
    </dgm:pt>
    <dgm:pt modelId="{CBB1DA80-7403-4D3D-BEAC-40DFFBB9A7F0}" type="sibTrans" cxnId="{395E8C61-BB3B-41F4-893D-68FF4EC8749F}">
      <dgm:prSet/>
      <dgm:spPr/>
    </dgm:pt>
    <dgm:pt modelId="{6CC67871-50C1-4F4B-9709-70D21A61311D}" type="pres">
      <dgm:prSet presAssocID="{D7005711-BB34-4947-BD52-23B851EDC94B}" presName="linear" presStyleCnt="0">
        <dgm:presLayoutVars>
          <dgm:dir/>
          <dgm:animLvl val="lvl"/>
          <dgm:resizeHandles val="exact"/>
        </dgm:presLayoutVars>
      </dgm:prSet>
      <dgm:spPr/>
    </dgm:pt>
    <dgm:pt modelId="{1310698B-9BFB-4C36-84E4-B3700D9F3F42}" type="pres">
      <dgm:prSet presAssocID="{0A2BDCA9-6018-4201-957A-872BE8E5D9C1}" presName="parentLin" presStyleCnt="0"/>
      <dgm:spPr/>
    </dgm:pt>
    <dgm:pt modelId="{A621FF8D-77FE-4EE0-A94B-52F057985734}" type="pres">
      <dgm:prSet presAssocID="{0A2BDCA9-6018-4201-957A-872BE8E5D9C1}" presName="parentLeftMargin" presStyleLbl="node1" presStyleIdx="0" presStyleCnt="4"/>
      <dgm:spPr/>
    </dgm:pt>
    <dgm:pt modelId="{D77C2D35-130D-494F-A468-122F684D45D5}" type="pres">
      <dgm:prSet presAssocID="{0A2BDCA9-6018-4201-957A-872BE8E5D9C1}" presName="parentText" presStyleLbl="node1" presStyleIdx="0" presStyleCnt="4">
        <dgm:presLayoutVars>
          <dgm:chMax val="0"/>
          <dgm:bulletEnabled val="1"/>
        </dgm:presLayoutVars>
      </dgm:prSet>
      <dgm:spPr/>
    </dgm:pt>
    <dgm:pt modelId="{BB7D15FE-AA89-4C82-BFAD-BF5BDF94F6A9}" type="pres">
      <dgm:prSet presAssocID="{0A2BDCA9-6018-4201-957A-872BE8E5D9C1}" presName="negativeSpace" presStyleCnt="0"/>
      <dgm:spPr/>
    </dgm:pt>
    <dgm:pt modelId="{45CBBF05-7A7F-4E9C-9EF9-34A29FD27354}" type="pres">
      <dgm:prSet presAssocID="{0A2BDCA9-6018-4201-957A-872BE8E5D9C1}" presName="childText" presStyleLbl="conFgAcc1" presStyleIdx="0" presStyleCnt="4">
        <dgm:presLayoutVars>
          <dgm:bulletEnabled val="1"/>
        </dgm:presLayoutVars>
      </dgm:prSet>
      <dgm:spPr/>
    </dgm:pt>
    <dgm:pt modelId="{FDDB2F07-29FC-48F2-9F41-2755C3DC7A67}" type="pres">
      <dgm:prSet presAssocID="{B7573C05-13AA-4096-A858-1FF633C0D448}" presName="spaceBetweenRectangles" presStyleCnt="0"/>
      <dgm:spPr/>
    </dgm:pt>
    <dgm:pt modelId="{97148866-2D2D-41EC-BFC2-2161FD1D1937}" type="pres">
      <dgm:prSet presAssocID="{B77EDDFA-F671-4508-9145-63A9852DC131}" presName="parentLin" presStyleCnt="0"/>
      <dgm:spPr/>
    </dgm:pt>
    <dgm:pt modelId="{DE43FE61-3A25-40D2-AFFF-944DAB25704B}" type="pres">
      <dgm:prSet presAssocID="{B77EDDFA-F671-4508-9145-63A9852DC131}" presName="parentLeftMargin" presStyleLbl="node1" presStyleIdx="0" presStyleCnt="4"/>
      <dgm:spPr/>
    </dgm:pt>
    <dgm:pt modelId="{4115A0B1-7029-491A-8B14-6A52AF66168C}" type="pres">
      <dgm:prSet presAssocID="{B77EDDFA-F671-4508-9145-63A9852DC131}" presName="parentText" presStyleLbl="node1" presStyleIdx="1" presStyleCnt="4">
        <dgm:presLayoutVars>
          <dgm:chMax val="0"/>
          <dgm:bulletEnabled val="1"/>
        </dgm:presLayoutVars>
      </dgm:prSet>
      <dgm:spPr/>
    </dgm:pt>
    <dgm:pt modelId="{79ED8614-81FE-43BF-89FC-78D0DBD52792}" type="pres">
      <dgm:prSet presAssocID="{B77EDDFA-F671-4508-9145-63A9852DC131}" presName="negativeSpace" presStyleCnt="0"/>
      <dgm:spPr/>
    </dgm:pt>
    <dgm:pt modelId="{B98E29DC-1B16-4EF3-B4D3-850E3A19CE24}" type="pres">
      <dgm:prSet presAssocID="{B77EDDFA-F671-4508-9145-63A9852DC131}" presName="childText" presStyleLbl="conFgAcc1" presStyleIdx="1" presStyleCnt="4">
        <dgm:presLayoutVars>
          <dgm:bulletEnabled val="1"/>
        </dgm:presLayoutVars>
      </dgm:prSet>
      <dgm:spPr/>
    </dgm:pt>
    <dgm:pt modelId="{3A12401E-5961-400E-BC0E-A5204E95913E}" type="pres">
      <dgm:prSet presAssocID="{CAC89767-BC3C-4AE5-A583-6D044DCB75C7}" presName="spaceBetweenRectangles" presStyleCnt="0"/>
      <dgm:spPr/>
    </dgm:pt>
    <dgm:pt modelId="{41834895-1338-4266-B6DC-1036A523A161}" type="pres">
      <dgm:prSet presAssocID="{38B9F98A-8D06-40E0-B5F1-C1D14D387B74}" presName="parentLin" presStyleCnt="0"/>
      <dgm:spPr/>
    </dgm:pt>
    <dgm:pt modelId="{2F79218B-7E3C-4235-B152-B1F8BE0C3D88}" type="pres">
      <dgm:prSet presAssocID="{38B9F98A-8D06-40E0-B5F1-C1D14D387B74}" presName="parentLeftMargin" presStyleLbl="node1" presStyleIdx="1" presStyleCnt="4"/>
      <dgm:spPr/>
    </dgm:pt>
    <dgm:pt modelId="{598AD1C4-FA1A-4A61-A17A-08B97AE910B4}" type="pres">
      <dgm:prSet presAssocID="{38B9F98A-8D06-40E0-B5F1-C1D14D387B74}" presName="parentText" presStyleLbl="node1" presStyleIdx="2" presStyleCnt="4">
        <dgm:presLayoutVars>
          <dgm:chMax val="0"/>
          <dgm:bulletEnabled val="1"/>
        </dgm:presLayoutVars>
      </dgm:prSet>
      <dgm:spPr/>
    </dgm:pt>
    <dgm:pt modelId="{95A02B88-A4FD-4583-AA93-05632E43EA8C}" type="pres">
      <dgm:prSet presAssocID="{38B9F98A-8D06-40E0-B5F1-C1D14D387B74}" presName="negativeSpace" presStyleCnt="0"/>
      <dgm:spPr/>
    </dgm:pt>
    <dgm:pt modelId="{41948008-6317-44D6-9574-01E7F65252C5}" type="pres">
      <dgm:prSet presAssocID="{38B9F98A-8D06-40E0-B5F1-C1D14D387B74}" presName="childText" presStyleLbl="conFgAcc1" presStyleIdx="2" presStyleCnt="4">
        <dgm:presLayoutVars>
          <dgm:bulletEnabled val="1"/>
        </dgm:presLayoutVars>
      </dgm:prSet>
      <dgm:spPr/>
    </dgm:pt>
    <dgm:pt modelId="{F7EACB70-8ECB-4B17-91F5-638A2B4266B2}" type="pres">
      <dgm:prSet presAssocID="{10691B5D-C611-42D9-91E9-047CDF33BA28}" presName="spaceBetweenRectangles" presStyleCnt="0"/>
      <dgm:spPr/>
    </dgm:pt>
    <dgm:pt modelId="{3D901374-444D-420D-9048-2C6588CFA234}" type="pres">
      <dgm:prSet presAssocID="{21BDEC56-73AC-4D31-B038-83DAA7F053A3}" presName="parentLin" presStyleCnt="0"/>
      <dgm:spPr/>
    </dgm:pt>
    <dgm:pt modelId="{0FF02C93-66E0-4369-81F1-9FE0B7E70812}" type="pres">
      <dgm:prSet presAssocID="{21BDEC56-73AC-4D31-B038-83DAA7F053A3}" presName="parentLeftMargin" presStyleLbl="node1" presStyleIdx="2" presStyleCnt="4"/>
      <dgm:spPr/>
    </dgm:pt>
    <dgm:pt modelId="{823E87E6-84FA-4A1F-BC48-28CDA4FE57E8}" type="pres">
      <dgm:prSet presAssocID="{21BDEC56-73AC-4D31-B038-83DAA7F053A3}" presName="parentText" presStyleLbl="node1" presStyleIdx="3" presStyleCnt="4">
        <dgm:presLayoutVars>
          <dgm:chMax val="0"/>
          <dgm:bulletEnabled val="1"/>
        </dgm:presLayoutVars>
      </dgm:prSet>
      <dgm:spPr/>
    </dgm:pt>
    <dgm:pt modelId="{F5933205-5C90-4AC4-8711-10073119834B}" type="pres">
      <dgm:prSet presAssocID="{21BDEC56-73AC-4D31-B038-83DAA7F053A3}" presName="negativeSpace" presStyleCnt="0"/>
      <dgm:spPr/>
    </dgm:pt>
    <dgm:pt modelId="{DDE947CB-D3C6-4477-86DC-8D6571B46019}" type="pres">
      <dgm:prSet presAssocID="{21BDEC56-73AC-4D31-B038-83DAA7F053A3}" presName="childText" presStyleLbl="conFgAcc1" presStyleIdx="3" presStyleCnt="4">
        <dgm:presLayoutVars>
          <dgm:bulletEnabled val="1"/>
        </dgm:presLayoutVars>
      </dgm:prSet>
      <dgm:spPr/>
    </dgm:pt>
  </dgm:ptLst>
  <dgm:cxnLst>
    <dgm:cxn modelId="{F9D1CC10-385C-4432-AEA2-876C0C39FDD7}" type="presOf" srcId="{B77EDDFA-F671-4508-9145-63A9852DC131}" destId="{4115A0B1-7029-491A-8B14-6A52AF66168C}" srcOrd="1" destOrd="0" presId="urn:microsoft.com/office/officeart/2005/8/layout/list1"/>
    <dgm:cxn modelId="{4D024814-A4D0-4624-A17A-BAAB39F61238}" type="presOf" srcId="{71560F71-AA9F-4EF7-8EE7-E63C87FD56F4}" destId="{B98E29DC-1B16-4EF3-B4D3-850E3A19CE24}" srcOrd="0" destOrd="0" presId="urn:microsoft.com/office/officeart/2005/8/layout/list1"/>
    <dgm:cxn modelId="{2297131C-10E6-4BCC-8215-F2C83854ECF3}" type="presOf" srcId="{F8D25EED-A9C6-416E-A25E-BC4B943FCF47}" destId="{B98E29DC-1B16-4EF3-B4D3-850E3A19CE24}" srcOrd="0" destOrd="1" presId="urn:microsoft.com/office/officeart/2005/8/layout/list1"/>
    <dgm:cxn modelId="{4FAB051D-6C22-4885-AF82-F86073C34A4D}" srcId="{B77EDDFA-F671-4508-9145-63A9852DC131}" destId="{F8D25EED-A9C6-416E-A25E-BC4B943FCF47}" srcOrd="1" destOrd="0" parTransId="{BE4F8CA5-5E96-4D0C-869C-F6623F5D51A6}" sibTransId="{470AA55B-B7A0-4ACB-B486-0A55598CE8AB}"/>
    <dgm:cxn modelId="{17A06A20-2AAA-4EB5-B3FF-12A25D770536}" type="presOf" srcId="{1AD370D1-72EA-454C-86FE-E130898B4E18}" destId="{41948008-6317-44D6-9574-01E7F65252C5}" srcOrd="0" destOrd="2" presId="urn:microsoft.com/office/officeart/2005/8/layout/list1"/>
    <dgm:cxn modelId="{DFAFA227-281B-4F5F-8551-97D5494DCB13}" srcId="{D7005711-BB34-4947-BD52-23B851EDC94B}" destId="{0A2BDCA9-6018-4201-957A-872BE8E5D9C1}" srcOrd="0" destOrd="0" parTransId="{6E61B81F-6578-47C9-9335-E7424C47B3B0}" sibTransId="{B7573C05-13AA-4096-A858-1FF633C0D448}"/>
    <dgm:cxn modelId="{7BFBE535-496A-426B-A149-2221C82C1438}" srcId="{0A2BDCA9-6018-4201-957A-872BE8E5D9C1}" destId="{A1800FC3-0481-4BA0-A786-DBB7C1483031}" srcOrd="2" destOrd="0" parTransId="{5F83A4CA-4C48-45B2-8FB9-2977B6AC19CB}" sibTransId="{0A131718-D773-4599-B411-CFA5E214F9DB}"/>
    <dgm:cxn modelId="{395E8C61-BB3B-41F4-893D-68FF4EC8749F}" srcId="{38B9F98A-8D06-40E0-B5F1-C1D14D387B74}" destId="{1AD370D1-72EA-454C-86FE-E130898B4E18}" srcOrd="2" destOrd="0" parTransId="{363139C4-60BB-4A8E-8B71-88836D848809}" sibTransId="{CBB1DA80-7403-4D3D-BEAC-40DFFBB9A7F0}"/>
    <dgm:cxn modelId="{944DEE64-28F5-428B-9621-5281FB6DE9E2}" srcId="{B77EDDFA-F671-4508-9145-63A9852DC131}" destId="{4C8174AB-6A57-4762-8A3C-E3F75F6BA4A6}" srcOrd="3" destOrd="0" parTransId="{C6BE0186-4643-44A4-95E2-E4BBEC534CFD}" sibTransId="{A7E68F75-6C30-4184-B301-25DEE1D63A60}"/>
    <dgm:cxn modelId="{751D7A6C-6C36-4B39-A241-A385F8F751A2}" srcId="{38B9F98A-8D06-40E0-B5F1-C1D14D387B74}" destId="{2D251397-A59E-4AA6-A1C7-FDFA2CCC726F}" srcOrd="0" destOrd="0" parTransId="{FDB7EE5D-1E0A-4BA1-842B-FD5154E4B3EF}" sibTransId="{31EA30E4-EB90-45D0-89BB-353A8EB9F44E}"/>
    <dgm:cxn modelId="{6C450F6E-3D2C-4C7C-8678-AA2664D64D93}" type="presOf" srcId="{21BDEC56-73AC-4D31-B038-83DAA7F053A3}" destId="{0FF02C93-66E0-4369-81F1-9FE0B7E70812}" srcOrd="0" destOrd="0" presId="urn:microsoft.com/office/officeart/2005/8/layout/list1"/>
    <dgm:cxn modelId="{3DBAE86F-5122-47FF-9A6B-B61EC4ACD21C}" type="presOf" srcId="{0A2BDCA9-6018-4201-957A-872BE8E5D9C1}" destId="{D77C2D35-130D-494F-A468-122F684D45D5}" srcOrd="1" destOrd="0" presId="urn:microsoft.com/office/officeart/2005/8/layout/list1"/>
    <dgm:cxn modelId="{A8CFA275-E74F-4A7C-851A-F9E7C9030148}" type="presOf" srcId="{EA6AC5FD-756F-47BF-95AF-100591093C65}" destId="{45CBBF05-7A7F-4E9C-9EF9-34A29FD27354}" srcOrd="0" destOrd="0" presId="urn:microsoft.com/office/officeart/2005/8/layout/list1"/>
    <dgm:cxn modelId="{EFE8B77B-C549-4318-BF51-036CEAC4A088}" type="presOf" srcId="{2D251397-A59E-4AA6-A1C7-FDFA2CCC726F}" destId="{41948008-6317-44D6-9574-01E7F65252C5}" srcOrd="0" destOrd="0" presId="urn:microsoft.com/office/officeart/2005/8/layout/list1"/>
    <dgm:cxn modelId="{08B73390-C261-4D0C-B4EA-89033DCE299F}" type="presOf" srcId="{A1800FC3-0481-4BA0-A786-DBB7C1483031}" destId="{45CBBF05-7A7F-4E9C-9EF9-34A29FD27354}" srcOrd="0" destOrd="2" presId="urn:microsoft.com/office/officeart/2005/8/layout/list1"/>
    <dgm:cxn modelId="{D5646493-DE88-4E1E-B685-FBE39E692D44}" type="presOf" srcId="{B77EDDFA-F671-4508-9145-63A9852DC131}" destId="{DE43FE61-3A25-40D2-AFFF-944DAB25704B}" srcOrd="0" destOrd="0" presId="urn:microsoft.com/office/officeart/2005/8/layout/list1"/>
    <dgm:cxn modelId="{42558593-ABA9-4A4C-8428-8DD09DFCC1D5}" srcId="{0A2BDCA9-6018-4201-957A-872BE8E5D9C1}" destId="{EA6AC5FD-756F-47BF-95AF-100591093C65}" srcOrd="0" destOrd="0" parTransId="{F0217CEE-DE16-41BA-A5F6-94477CC92921}" sibTransId="{027A2550-040D-4E37-9F4F-E13E6ECD81F4}"/>
    <dgm:cxn modelId="{82EB8794-E6B5-4867-98FC-352BE2136482}" type="presOf" srcId="{0A2BDCA9-6018-4201-957A-872BE8E5D9C1}" destId="{A621FF8D-77FE-4EE0-A94B-52F057985734}" srcOrd="0" destOrd="0" presId="urn:microsoft.com/office/officeart/2005/8/layout/list1"/>
    <dgm:cxn modelId="{A9AF8897-E5F2-4370-A934-0AA015E3BEA9}" type="presOf" srcId="{38B9F98A-8D06-40E0-B5F1-C1D14D387B74}" destId="{598AD1C4-FA1A-4A61-A17A-08B97AE910B4}" srcOrd="1" destOrd="0" presId="urn:microsoft.com/office/officeart/2005/8/layout/list1"/>
    <dgm:cxn modelId="{FA6CF6A0-7075-417B-9D4F-FDBE55836880}" srcId="{D7005711-BB34-4947-BD52-23B851EDC94B}" destId="{38B9F98A-8D06-40E0-B5F1-C1D14D387B74}" srcOrd="2" destOrd="0" parTransId="{7A6FAFF1-98DE-46A7-AB56-369D3D07DD58}" sibTransId="{10691B5D-C611-42D9-91E9-047CDF33BA28}"/>
    <dgm:cxn modelId="{EF9E7DA3-0A78-4D7B-9315-5DCA37838ED1}" type="presOf" srcId="{07544B93-2914-4139-9CB9-AACEBDAB1996}" destId="{41948008-6317-44D6-9574-01E7F65252C5}" srcOrd="0" destOrd="1" presId="urn:microsoft.com/office/officeart/2005/8/layout/list1"/>
    <dgm:cxn modelId="{C41ABCA8-2AEA-45EB-97A4-A6DCC0EF7B1B}" type="presOf" srcId="{21BDEC56-73AC-4D31-B038-83DAA7F053A3}" destId="{823E87E6-84FA-4A1F-BC48-28CDA4FE57E8}" srcOrd="1" destOrd="0" presId="urn:microsoft.com/office/officeart/2005/8/layout/list1"/>
    <dgm:cxn modelId="{11E7E9A8-DFE9-4743-AD47-BCEBD1411683}" type="presOf" srcId="{4C8174AB-6A57-4762-8A3C-E3F75F6BA4A6}" destId="{B98E29DC-1B16-4EF3-B4D3-850E3A19CE24}" srcOrd="0" destOrd="3" presId="urn:microsoft.com/office/officeart/2005/8/layout/list1"/>
    <dgm:cxn modelId="{17EECAA9-5F13-4721-8FA8-54838D509C9F}" srcId="{38B9F98A-8D06-40E0-B5F1-C1D14D387B74}" destId="{07544B93-2914-4139-9CB9-AACEBDAB1996}" srcOrd="1" destOrd="0" parTransId="{D931F232-EA33-4353-AF02-D7B48BB362D9}" sibTransId="{3CF8A252-26C7-4B40-AB5C-2EE0B23F0F3C}"/>
    <dgm:cxn modelId="{7B6CAEB0-8382-4761-8973-9488DEA2F11A}" type="presOf" srcId="{E4293405-DFEE-477D-AA4C-81CBA5F019A1}" destId="{B98E29DC-1B16-4EF3-B4D3-850E3A19CE24}" srcOrd="0" destOrd="2" presId="urn:microsoft.com/office/officeart/2005/8/layout/list1"/>
    <dgm:cxn modelId="{0E2B6FBE-B282-4955-B05C-BBC9D41B9942}" type="presOf" srcId="{D7005711-BB34-4947-BD52-23B851EDC94B}" destId="{6CC67871-50C1-4F4B-9709-70D21A61311D}" srcOrd="0" destOrd="0" presId="urn:microsoft.com/office/officeart/2005/8/layout/list1"/>
    <dgm:cxn modelId="{36CCCDC1-860C-4EB0-A04D-4D479510E5EA}" srcId="{D7005711-BB34-4947-BD52-23B851EDC94B}" destId="{21BDEC56-73AC-4D31-B038-83DAA7F053A3}" srcOrd="3" destOrd="0" parTransId="{CEF42A02-48DD-4B4B-9322-FB23CED4F7C7}" sibTransId="{5D009F3D-EA48-431C-9BB0-C18C0105D2FA}"/>
    <dgm:cxn modelId="{8D8E56C8-C824-409D-9006-A4452CA27BCB}" srcId="{D7005711-BB34-4947-BD52-23B851EDC94B}" destId="{B77EDDFA-F671-4508-9145-63A9852DC131}" srcOrd="1" destOrd="0" parTransId="{16557FDC-1F24-454A-BB53-57475ABB4BCF}" sibTransId="{CAC89767-BC3C-4AE5-A583-6D044DCB75C7}"/>
    <dgm:cxn modelId="{1A4777CC-F094-48A7-B5D5-13095606AAA9}" srcId="{B77EDDFA-F671-4508-9145-63A9852DC131}" destId="{71560F71-AA9F-4EF7-8EE7-E63C87FD56F4}" srcOrd="0" destOrd="0" parTransId="{7B956429-99C5-4A7C-B70A-5F1AC22EEC43}" sibTransId="{24E180CB-3EE8-43DC-950D-798C90F698E5}"/>
    <dgm:cxn modelId="{FBC6E2D2-590F-4DE5-8C77-05AA73D287F3}" srcId="{0A2BDCA9-6018-4201-957A-872BE8E5D9C1}" destId="{95082B31-96E4-44C7-8B0C-AB7907FA6A6C}" srcOrd="1" destOrd="0" parTransId="{592D42D1-D9A5-45C7-B43A-A466FC411FF7}" sibTransId="{2319409B-20A8-4766-A134-6CEC4076D2DF}"/>
    <dgm:cxn modelId="{1C6FB8DB-DA3B-4988-B012-F8C66E37C53A}" type="presOf" srcId="{38B9F98A-8D06-40E0-B5F1-C1D14D387B74}" destId="{2F79218B-7E3C-4235-B152-B1F8BE0C3D88}" srcOrd="0" destOrd="0" presId="urn:microsoft.com/office/officeart/2005/8/layout/list1"/>
    <dgm:cxn modelId="{B160B6E0-3EDA-4A0B-8B1B-28AD0D270563}" srcId="{B77EDDFA-F671-4508-9145-63A9852DC131}" destId="{E4293405-DFEE-477D-AA4C-81CBA5F019A1}" srcOrd="2" destOrd="0" parTransId="{89E14A9C-47CA-4A5A-B08A-39A196FC9D6D}" sibTransId="{1E51ED9C-5FB0-4A05-B593-B35AA954528C}"/>
    <dgm:cxn modelId="{9E531EEA-CB28-4804-B420-3AF2C67C75B1}" type="presOf" srcId="{95082B31-96E4-44C7-8B0C-AB7907FA6A6C}" destId="{45CBBF05-7A7F-4E9C-9EF9-34A29FD27354}" srcOrd="0" destOrd="1" presId="urn:microsoft.com/office/officeart/2005/8/layout/list1"/>
    <dgm:cxn modelId="{C9141B48-6215-4849-BF10-D3C0889F659C}" type="presParOf" srcId="{6CC67871-50C1-4F4B-9709-70D21A61311D}" destId="{1310698B-9BFB-4C36-84E4-B3700D9F3F42}" srcOrd="0" destOrd="0" presId="urn:microsoft.com/office/officeart/2005/8/layout/list1"/>
    <dgm:cxn modelId="{53D0281B-B599-4075-AF43-3B61D360C21A}" type="presParOf" srcId="{1310698B-9BFB-4C36-84E4-B3700D9F3F42}" destId="{A621FF8D-77FE-4EE0-A94B-52F057985734}" srcOrd="0" destOrd="0" presId="urn:microsoft.com/office/officeart/2005/8/layout/list1"/>
    <dgm:cxn modelId="{138E631D-7B19-4FBD-BED4-A49CC415A374}" type="presParOf" srcId="{1310698B-9BFB-4C36-84E4-B3700D9F3F42}" destId="{D77C2D35-130D-494F-A468-122F684D45D5}" srcOrd="1" destOrd="0" presId="urn:microsoft.com/office/officeart/2005/8/layout/list1"/>
    <dgm:cxn modelId="{C6B0AF0A-5F63-40A9-A929-A82DCFDDF1AD}" type="presParOf" srcId="{6CC67871-50C1-4F4B-9709-70D21A61311D}" destId="{BB7D15FE-AA89-4C82-BFAD-BF5BDF94F6A9}" srcOrd="1" destOrd="0" presId="urn:microsoft.com/office/officeart/2005/8/layout/list1"/>
    <dgm:cxn modelId="{58EC755A-5D47-4C07-839F-05EE474D751E}" type="presParOf" srcId="{6CC67871-50C1-4F4B-9709-70D21A61311D}" destId="{45CBBF05-7A7F-4E9C-9EF9-34A29FD27354}" srcOrd="2" destOrd="0" presId="urn:microsoft.com/office/officeart/2005/8/layout/list1"/>
    <dgm:cxn modelId="{C509C4B5-7B28-4F26-9B6A-1FA944040AF8}" type="presParOf" srcId="{6CC67871-50C1-4F4B-9709-70D21A61311D}" destId="{FDDB2F07-29FC-48F2-9F41-2755C3DC7A67}" srcOrd="3" destOrd="0" presId="urn:microsoft.com/office/officeart/2005/8/layout/list1"/>
    <dgm:cxn modelId="{ED1B2B9C-D500-4D55-9AD3-6F9261466BB7}" type="presParOf" srcId="{6CC67871-50C1-4F4B-9709-70D21A61311D}" destId="{97148866-2D2D-41EC-BFC2-2161FD1D1937}" srcOrd="4" destOrd="0" presId="urn:microsoft.com/office/officeart/2005/8/layout/list1"/>
    <dgm:cxn modelId="{972B9B3A-EAA6-4AAE-9029-177929F2E8A3}" type="presParOf" srcId="{97148866-2D2D-41EC-BFC2-2161FD1D1937}" destId="{DE43FE61-3A25-40D2-AFFF-944DAB25704B}" srcOrd="0" destOrd="0" presId="urn:microsoft.com/office/officeart/2005/8/layout/list1"/>
    <dgm:cxn modelId="{43759D92-5A83-4778-90B3-AA548DD0F10C}" type="presParOf" srcId="{97148866-2D2D-41EC-BFC2-2161FD1D1937}" destId="{4115A0B1-7029-491A-8B14-6A52AF66168C}" srcOrd="1" destOrd="0" presId="urn:microsoft.com/office/officeart/2005/8/layout/list1"/>
    <dgm:cxn modelId="{AEE7B2DC-C7DF-4D42-BEFF-40123C9106D1}" type="presParOf" srcId="{6CC67871-50C1-4F4B-9709-70D21A61311D}" destId="{79ED8614-81FE-43BF-89FC-78D0DBD52792}" srcOrd="5" destOrd="0" presId="urn:microsoft.com/office/officeart/2005/8/layout/list1"/>
    <dgm:cxn modelId="{30632B34-819D-4FCA-B336-32C9C9CBCF35}" type="presParOf" srcId="{6CC67871-50C1-4F4B-9709-70D21A61311D}" destId="{B98E29DC-1B16-4EF3-B4D3-850E3A19CE24}" srcOrd="6" destOrd="0" presId="urn:microsoft.com/office/officeart/2005/8/layout/list1"/>
    <dgm:cxn modelId="{FFFCC6FA-8280-4C71-81B8-7B3CEC04149C}" type="presParOf" srcId="{6CC67871-50C1-4F4B-9709-70D21A61311D}" destId="{3A12401E-5961-400E-BC0E-A5204E95913E}" srcOrd="7" destOrd="0" presId="urn:microsoft.com/office/officeart/2005/8/layout/list1"/>
    <dgm:cxn modelId="{135E2437-E594-4623-825F-35E5567660EE}" type="presParOf" srcId="{6CC67871-50C1-4F4B-9709-70D21A61311D}" destId="{41834895-1338-4266-B6DC-1036A523A161}" srcOrd="8" destOrd="0" presId="urn:microsoft.com/office/officeart/2005/8/layout/list1"/>
    <dgm:cxn modelId="{DF9C7377-6087-472C-9E18-171564F5883F}" type="presParOf" srcId="{41834895-1338-4266-B6DC-1036A523A161}" destId="{2F79218B-7E3C-4235-B152-B1F8BE0C3D88}" srcOrd="0" destOrd="0" presId="urn:microsoft.com/office/officeart/2005/8/layout/list1"/>
    <dgm:cxn modelId="{80DA8540-4C1B-4FE9-81DD-BC32A8308F92}" type="presParOf" srcId="{41834895-1338-4266-B6DC-1036A523A161}" destId="{598AD1C4-FA1A-4A61-A17A-08B97AE910B4}" srcOrd="1" destOrd="0" presId="urn:microsoft.com/office/officeart/2005/8/layout/list1"/>
    <dgm:cxn modelId="{3645163D-AA65-4832-9DE5-3C7FE11BB47E}" type="presParOf" srcId="{6CC67871-50C1-4F4B-9709-70D21A61311D}" destId="{95A02B88-A4FD-4583-AA93-05632E43EA8C}" srcOrd="9" destOrd="0" presId="urn:microsoft.com/office/officeart/2005/8/layout/list1"/>
    <dgm:cxn modelId="{FA0EB729-0378-4F9F-AF89-DDBE278ACC73}" type="presParOf" srcId="{6CC67871-50C1-4F4B-9709-70D21A61311D}" destId="{41948008-6317-44D6-9574-01E7F65252C5}" srcOrd="10" destOrd="0" presId="urn:microsoft.com/office/officeart/2005/8/layout/list1"/>
    <dgm:cxn modelId="{E978AD02-6695-487D-89C1-937B035ACDA9}" type="presParOf" srcId="{6CC67871-50C1-4F4B-9709-70D21A61311D}" destId="{F7EACB70-8ECB-4B17-91F5-638A2B4266B2}" srcOrd="11" destOrd="0" presId="urn:microsoft.com/office/officeart/2005/8/layout/list1"/>
    <dgm:cxn modelId="{ECC0E38B-0D7B-4837-9D5F-F7DE2027C109}" type="presParOf" srcId="{6CC67871-50C1-4F4B-9709-70D21A61311D}" destId="{3D901374-444D-420D-9048-2C6588CFA234}" srcOrd="12" destOrd="0" presId="urn:microsoft.com/office/officeart/2005/8/layout/list1"/>
    <dgm:cxn modelId="{F8488CE1-EC28-43A7-8D98-DE2BF9968420}" type="presParOf" srcId="{3D901374-444D-420D-9048-2C6588CFA234}" destId="{0FF02C93-66E0-4369-81F1-9FE0B7E70812}" srcOrd="0" destOrd="0" presId="urn:microsoft.com/office/officeart/2005/8/layout/list1"/>
    <dgm:cxn modelId="{229AAD4D-9CD2-4C3F-AF31-0A70F9FDD95A}" type="presParOf" srcId="{3D901374-444D-420D-9048-2C6588CFA234}" destId="{823E87E6-84FA-4A1F-BC48-28CDA4FE57E8}" srcOrd="1" destOrd="0" presId="urn:microsoft.com/office/officeart/2005/8/layout/list1"/>
    <dgm:cxn modelId="{24233E33-BFD3-4B01-A1DE-B24AAF7B3971}" type="presParOf" srcId="{6CC67871-50C1-4F4B-9709-70D21A61311D}" destId="{F5933205-5C90-4AC4-8711-10073119834B}" srcOrd="13" destOrd="0" presId="urn:microsoft.com/office/officeart/2005/8/layout/list1"/>
    <dgm:cxn modelId="{7C22F862-EF25-4CFA-A4FE-9414635F7AC7}" type="presParOf" srcId="{6CC67871-50C1-4F4B-9709-70D21A61311D}" destId="{DDE947CB-D3C6-4477-86DC-8D6571B4601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114094-DB47-4308-989A-3DD0634A3AC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FEF3F6AE-095A-4A23-A4AD-2F7B8C23D3E7}">
      <dgm:prSet/>
      <dgm:spPr/>
      <dgm:t>
        <a:bodyPr/>
        <a:lstStyle/>
        <a:p>
          <a:pPr rtl="0"/>
          <a:r>
            <a:rPr lang="en-US" b="1"/>
            <a:t>1.0 What is a deepfake?</a:t>
          </a:r>
          <a:endParaRPr lang="en-US" b="1">
            <a:latin typeface="Sabon Next LT"/>
          </a:endParaRPr>
        </a:p>
      </dgm:t>
    </dgm:pt>
    <dgm:pt modelId="{D4BA6814-FE4B-4CA9-997D-9F85DFFC8D11}" type="parTrans" cxnId="{557A6972-3F2B-424F-933F-1F13052ECE7E}">
      <dgm:prSet/>
      <dgm:spPr/>
      <dgm:t>
        <a:bodyPr/>
        <a:lstStyle/>
        <a:p>
          <a:endParaRPr lang="en-US"/>
        </a:p>
      </dgm:t>
    </dgm:pt>
    <dgm:pt modelId="{755CB227-DD5E-4AA6-9A2F-92EA739EB9A1}" type="sibTrans" cxnId="{557A6972-3F2B-424F-933F-1F13052ECE7E}">
      <dgm:prSet/>
      <dgm:spPr/>
      <dgm:t>
        <a:bodyPr/>
        <a:lstStyle/>
        <a:p>
          <a:endParaRPr lang="en-US"/>
        </a:p>
      </dgm:t>
    </dgm:pt>
    <dgm:pt modelId="{E136C59A-F2A8-4B00-999F-15B4FE0DB5AA}">
      <dgm:prSet/>
      <dgm:spPr/>
      <dgm:t>
        <a:bodyPr/>
        <a:lstStyle/>
        <a:p>
          <a:r>
            <a:rPr lang="en-US"/>
            <a:t>Deepfakes are artificial images and sounds put together with machine-learning algorithms.</a:t>
          </a:r>
        </a:p>
      </dgm:t>
    </dgm:pt>
    <dgm:pt modelId="{B869F38A-8ADB-403A-ABA5-E020D22C4329}" type="parTrans" cxnId="{D3CB84FA-7E01-4AF5-88B4-FE685E10E8C7}">
      <dgm:prSet/>
      <dgm:spPr/>
      <dgm:t>
        <a:bodyPr/>
        <a:lstStyle/>
        <a:p>
          <a:endParaRPr lang="en-US"/>
        </a:p>
      </dgm:t>
    </dgm:pt>
    <dgm:pt modelId="{F889FF7A-5729-4744-B280-9593B1394B43}" type="sibTrans" cxnId="{D3CB84FA-7E01-4AF5-88B4-FE685E10E8C7}">
      <dgm:prSet/>
      <dgm:spPr/>
      <dgm:t>
        <a:bodyPr/>
        <a:lstStyle/>
        <a:p>
          <a:endParaRPr lang="en-US"/>
        </a:p>
      </dgm:t>
    </dgm:pt>
    <dgm:pt modelId="{D536A1E7-26AB-4158-82C7-B829210F3349}">
      <dgm:prSet phldr="0"/>
      <dgm:spPr/>
      <dgm:t>
        <a:bodyPr/>
        <a:lstStyle/>
        <a:p>
          <a:pPr rtl="0"/>
          <a:r>
            <a:rPr lang="en-US" b="1">
              <a:latin typeface="Sabon Next LT"/>
            </a:rPr>
            <a:t>1.2 What</a:t>
          </a:r>
          <a:r>
            <a:rPr lang="en-US" b="1"/>
            <a:t> are deepfakes used for?</a:t>
          </a:r>
        </a:p>
      </dgm:t>
    </dgm:pt>
    <dgm:pt modelId="{A8A604E7-B125-48A4-B776-BF6EDBAFDBA0}" type="parTrans" cxnId="{0063DCD6-6C94-4863-881E-1E926F5091D0}">
      <dgm:prSet/>
      <dgm:spPr/>
    </dgm:pt>
    <dgm:pt modelId="{5D4BD540-422C-4113-9CB5-CD04B02307DC}" type="sibTrans" cxnId="{0063DCD6-6C94-4863-881E-1E926F5091D0}">
      <dgm:prSet/>
      <dgm:spPr/>
    </dgm:pt>
    <dgm:pt modelId="{127EC4B4-9D41-4057-A5A5-A7804A0891DF}">
      <dgm:prSet phldr="0"/>
      <dgm:spPr/>
      <dgm:t>
        <a:bodyPr/>
        <a:lstStyle/>
        <a:p>
          <a:pPr rtl="0"/>
          <a:r>
            <a:rPr lang="en-US"/>
            <a:t>Scams and hoaxes.</a:t>
          </a:r>
        </a:p>
      </dgm:t>
    </dgm:pt>
    <dgm:pt modelId="{A7429E64-A803-457B-A4AA-AC3C9722A261}" type="parTrans" cxnId="{46696F5F-2320-409F-8630-15AAEC7A03E8}">
      <dgm:prSet/>
      <dgm:spPr/>
    </dgm:pt>
    <dgm:pt modelId="{E5B7E78A-10E8-40D8-B9C0-4886CD8E924C}" type="sibTrans" cxnId="{46696F5F-2320-409F-8630-15AAEC7A03E8}">
      <dgm:prSet/>
      <dgm:spPr/>
    </dgm:pt>
    <dgm:pt modelId="{47872155-311F-4F2D-9803-22ADB76F4975}">
      <dgm:prSet phldr="0"/>
      <dgm:spPr/>
      <dgm:t>
        <a:bodyPr/>
        <a:lstStyle/>
        <a:p>
          <a:r>
            <a:rPr lang="en-US"/>
            <a:t>Celebrity pornography.</a:t>
          </a:r>
        </a:p>
      </dgm:t>
    </dgm:pt>
    <dgm:pt modelId="{3074E37C-C282-48A0-B441-07215846BA92}" type="parTrans" cxnId="{1EC868FE-AD1A-4236-96D2-6F6F3057857D}">
      <dgm:prSet/>
      <dgm:spPr/>
    </dgm:pt>
    <dgm:pt modelId="{3688C72C-844C-4C87-8296-DB61F498B013}" type="sibTrans" cxnId="{1EC868FE-AD1A-4236-96D2-6F6F3057857D}">
      <dgm:prSet/>
      <dgm:spPr/>
    </dgm:pt>
    <dgm:pt modelId="{744F9DB6-BAD0-4164-B606-AD1C395F2EE1}">
      <dgm:prSet phldr="0"/>
      <dgm:spPr/>
      <dgm:t>
        <a:bodyPr/>
        <a:lstStyle/>
        <a:p>
          <a:r>
            <a:rPr lang="en-US"/>
            <a:t>Election manipulation.</a:t>
          </a:r>
        </a:p>
      </dgm:t>
    </dgm:pt>
    <dgm:pt modelId="{102F3AC0-E1F9-41D2-B576-C719C92C1F43}" type="parTrans" cxnId="{FB6F5C8F-1EFE-4151-B31B-BADB14D34CEB}">
      <dgm:prSet/>
      <dgm:spPr/>
    </dgm:pt>
    <dgm:pt modelId="{93C5151A-A1B3-4FAD-ADB3-3FECF5149B6A}" type="sibTrans" cxnId="{FB6F5C8F-1EFE-4151-B31B-BADB14D34CEB}">
      <dgm:prSet/>
      <dgm:spPr/>
    </dgm:pt>
    <dgm:pt modelId="{3FAE4FA6-3214-4341-8088-7764A953D7D7}">
      <dgm:prSet phldr="0"/>
      <dgm:spPr/>
      <dgm:t>
        <a:bodyPr/>
        <a:lstStyle/>
        <a:p>
          <a:r>
            <a:rPr lang="en-US"/>
            <a:t>Social engineering.</a:t>
          </a:r>
        </a:p>
      </dgm:t>
    </dgm:pt>
    <dgm:pt modelId="{D5AB15FB-6648-4535-9671-9B7D5F7C0589}" type="parTrans" cxnId="{4022BA53-85BD-4FE3-8AF9-1E820BCF5134}">
      <dgm:prSet/>
      <dgm:spPr/>
    </dgm:pt>
    <dgm:pt modelId="{9FB5CE30-BD2F-46AE-87A6-09548F4BBBEA}" type="sibTrans" cxnId="{4022BA53-85BD-4FE3-8AF9-1E820BCF5134}">
      <dgm:prSet/>
      <dgm:spPr/>
    </dgm:pt>
    <dgm:pt modelId="{5FC3FC48-AF48-4418-8A53-16D4C168443B}">
      <dgm:prSet phldr="0"/>
      <dgm:spPr/>
      <dgm:t>
        <a:bodyPr/>
        <a:lstStyle/>
        <a:p>
          <a:r>
            <a:rPr lang="en-US"/>
            <a:t>Automated disinformation attacks.</a:t>
          </a:r>
        </a:p>
      </dgm:t>
    </dgm:pt>
    <dgm:pt modelId="{2E8D0013-ECF6-4362-BD99-9AA55187A7B2}" type="parTrans" cxnId="{AC515843-1EA9-40BC-B413-46015BDF3B7C}">
      <dgm:prSet/>
      <dgm:spPr/>
    </dgm:pt>
    <dgm:pt modelId="{36653B31-79A9-4FA1-88F9-E96DDFCCD72A}" type="sibTrans" cxnId="{AC515843-1EA9-40BC-B413-46015BDF3B7C}">
      <dgm:prSet/>
      <dgm:spPr/>
    </dgm:pt>
    <dgm:pt modelId="{664D25A1-1406-44F4-BE7E-A07019823DFE}">
      <dgm:prSet phldr="0"/>
      <dgm:spPr/>
      <dgm:t>
        <a:bodyPr/>
        <a:lstStyle/>
        <a:p>
          <a:r>
            <a:rPr lang="en-US"/>
            <a:t>Identity theft and financial fraud. </a:t>
          </a:r>
        </a:p>
      </dgm:t>
    </dgm:pt>
    <dgm:pt modelId="{5C8E0381-3A85-488B-A2F0-624DC50885F6}" type="parTrans" cxnId="{9B01CD34-B31A-4472-AE43-F9400572E737}">
      <dgm:prSet/>
      <dgm:spPr/>
    </dgm:pt>
    <dgm:pt modelId="{28DF7B2D-3233-4B89-AB02-29FF10C86535}" type="sibTrans" cxnId="{9B01CD34-B31A-4472-AE43-F9400572E737}">
      <dgm:prSet/>
      <dgm:spPr/>
    </dgm:pt>
    <dgm:pt modelId="{C01FDE75-5EEE-47A4-8732-74E3193402D3}">
      <dgm:prSet phldr="0"/>
      <dgm:spPr/>
      <dgm:t>
        <a:bodyPr/>
        <a:lstStyle/>
        <a:p>
          <a:r>
            <a:rPr lang="en-US"/>
            <a:t>The term deepfake melds two words: deep and fake. It combines the concept of </a:t>
          </a:r>
          <a:r>
            <a:rPr lang="en-US">
              <a:latin typeface="Sabon Next LT"/>
            </a:rPr>
            <a:t>deep</a:t>
          </a:r>
          <a:r>
            <a:rPr lang="en-US"/>
            <a:t> learning with something that isn’t real.</a:t>
          </a:r>
          <a:endParaRPr lang="en-US" b="1"/>
        </a:p>
      </dgm:t>
    </dgm:pt>
    <dgm:pt modelId="{9C8B4CB7-727C-418B-A6B2-2D753866F90A}" type="parTrans" cxnId="{E8262483-B1FF-4879-895D-1385129B72F5}">
      <dgm:prSet/>
      <dgm:spPr/>
    </dgm:pt>
    <dgm:pt modelId="{3EF74DEE-BE8A-4D4A-8375-6D1B938EDA08}" type="sibTrans" cxnId="{E8262483-B1FF-4879-895D-1385129B72F5}">
      <dgm:prSet/>
      <dgm:spPr/>
    </dgm:pt>
    <dgm:pt modelId="{B035E9EE-CDD3-4E73-9FA1-4165526EC0C1}" type="pres">
      <dgm:prSet presAssocID="{72114094-DB47-4308-989A-3DD0634A3AC8}" presName="Name0" presStyleCnt="0">
        <dgm:presLayoutVars>
          <dgm:dir/>
          <dgm:animLvl val="lvl"/>
          <dgm:resizeHandles val="exact"/>
        </dgm:presLayoutVars>
      </dgm:prSet>
      <dgm:spPr/>
    </dgm:pt>
    <dgm:pt modelId="{4AE31505-13C5-4E65-8154-65E608E80450}" type="pres">
      <dgm:prSet presAssocID="{FEF3F6AE-095A-4A23-A4AD-2F7B8C23D3E7}" presName="composite" presStyleCnt="0"/>
      <dgm:spPr/>
    </dgm:pt>
    <dgm:pt modelId="{CD2EB409-CA21-4A9F-987C-D6604FCFDDB3}" type="pres">
      <dgm:prSet presAssocID="{FEF3F6AE-095A-4A23-A4AD-2F7B8C23D3E7}" presName="parTx" presStyleLbl="alignNode1" presStyleIdx="0" presStyleCnt="2">
        <dgm:presLayoutVars>
          <dgm:chMax val="0"/>
          <dgm:chPref val="0"/>
          <dgm:bulletEnabled val="1"/>
        </dgm:presLayoutVars>
      </dgm:prSet>
      <dgm:spPr/>
    </dgm:pt>
    <dgm:pt modelId="{7F7A1B38-D65C-45AE-B3F5-582536CBD794}" type="pres">
      <dgm:prSet presAssocID="{FEF3F6AE-095A-4A23-A4AD-2F7B8C23D3E7}" presName="desTx" presStyleLbl="alignAccFollowNode1" presStyleIdx="0" presStyleCnt="2">
        <dgm:presLayoutVars>
          <dgm:bulletEnabled val="1"/>
        </dgm:presLayoutVars>
      </dgm:prSet>
      <dgm:spPr/>
    </dgm:pt>
    <dgm:pt modelId="{2B8093FB-C60C-4894-BF9A-2DBE572C0BCA}" type="pres">
      <dgm:prSet presAssocID="{755CB227-DD5E-4AA6-9A2F-92EA739EB9A1}" presName="space" presStyleCnt="0"/>
      <dgm:spPr/>
    </dgm:pt>
    <dgm:pt modelId="{4F471E4D-C7D4-4D97-82BC-6D5DAFC11159}" type="pres">
      <dgm:prSet presAssocID="{D536A1E7-26AB-4158-82C7-B829210F3349}" presName="composite" presStyleCnt="0"/>
      <dgm:spPr/>
    </dgm:pt>
    <dgm:pt modelId="{683B57FC-D396-4CD1-A061-22F68AAEC49C}" type="pres">
      <dgm:prSet presAssocID="{D536A1E7-26AB-4158-82C7-B829210F3349}" presName="parTx" presStyleLbl="alignNode1" presStyleIdx="1" presStyleCnt="2">
        <dgm:presLayoutVars>
          <dgm:chMax val="0"/>
          <dgm:chPref val="0"/>
          <dgm:bulletEnabled val="1"/>
        </dgm:presLayoutVars>
      </dgm:prSet>
      <dgm:spPr/>
    </dgm:pt>
    <dgm:pt modelId="{C7491180-9405-40AA-9D8E-7160E227ADD5}" type="pres">
      <dgm:prSet presAssocID="{D536A1E7-26AB-4158-82C7-B829210F3349}" presName="desTx" presStyleLbl="alignAccFollowNode1" presStyleIdx="1" presStyleCnt="2">
        <dgm:presLayoutVars>
          <dgm:bulletEnabled val="1"/>
        </dgm:presLayoutVars>
      </dgm:prSet>
      <dgm:spPr/>
    </dgm:pt>
  </dgm:ptLst>
  <dgm:cxnLst>
    <dgm:cxn modelId="{25A2F90A-FDE3-4F75-9475-645F3D2A85E0}" type="presOf" srcId="{C01FDE75-5EEE-47A4-8732-74E3193402D3}" destId="{7F7A1B38-D65C-45AE-B3F5-582536CBD794}" srcOrd="0" destOrd="0" presId="urn:microsoft.com/office/officeart/2005/8/layout/hList1"/>
    <dgm:cxn modelId="{9C89280C-496E-4E4A-B3B0-5796B853168C}" type="presOf" srcId="{D536A1E7-26AB-4158-82C7-B829210F3349}" destId="{683B57FC-D396-4CD1-A061-22F68AAEC49C}" srcOrd="0" destOrd="0" presId="urn:microsoft.com/office/officeart/2005/8/layout/hList1"/>
    <dgm:cxn modelId="{9B01CD34-B31A-4472-AE43-F9400572E737}" srcId="{D536A1E7-26AB-4158-82C7-B829210F3349}" destId="{664D25A1-1406-44F4-BE7E-A07019823DFE}" srcOrd="5" destOrd="0" parTransId="{5C8E0381-3A85-488B-A2F0-624DC50885F6}" sibTransId="{28DF7B2D-3233-4B89-AB02-29FF10C86535}"/>
    <dgm:cxn modelId="{46696F5F-2320-409F-8630-15AAEC7A03E8}" srcId="{D536A1E7-26AB-4158-82C7-B829210F3349}" destId="{127EC4B4-9D41-4057-A5A5-A7804A0891DF}" srcOrd="0" destOrd="0" parTransId="{A7429E64-A803-457B-A4AA-AC3C9722A261}" sibTransId="{E5B7E78A-10E8-40D8-B9C0-4886CD8E924C}"/>
    <dgm:cxn modelId="{AC515843-1EA9-40BC-B413-46015BDF3B7C}" srcId="{D536A1E7-26AB-4158-82C7-B829210F3349}" destId="{5FC3FC48-AF48-4418-8A53-16D4C168443B}" srcOrd="4" destOrd="0" parTransId="{2E8D0013-ECF6-4362-BD99-9AA55187A7B2}" sibTransId="{36653B31-79A9-4FA1-88F9-E96DDFCCD72A}"/>
    <dgm:cxn modelId="{5AE87A4D-481B-4B20-B5D6-C9526440FA9F}" type="presOf" srcId="{744F9DB6-BAD0-4164-B606-AD1C395F2EE1}" destId="{C7491180-9405-40AA-9D8E-7160E227ADD5}" srcOrd="0" destOrd="2" presId="urn:microsoft.com/office/officeart/2005/8/layout/hList1"/>
    <dgm:cxn modelId="{85763E52-8A0B-4D67-834C-B98918385B09}" type="presOf" srcId="{3FAE4FA6-3214-4341-8088-7764A953D7D7}" destId="{C7491180-9405-40AA-9D8E-7160E227ADD5}" srcOrd="0" destOrd="3" presId="urn:microsoft.com/office/officeart/2005/8/layout/hList1"/>
    <dgm:cxn modelId="{557A6972-3F2B-424F-933F-1F13052ECE7E}" srcId="{72114094-DB47-4308-989A-3DD0634A3AC8}" destId="{FEF3F6AE-095A-4A23-A4AD-2F7B8C23D3E7}" srcOrd="0" destOrd="0" parTransId="{D4BA6814-FE4B-4CA9-997D-9F85DFFC8D11}" sibTransId="{755CB227-DD5E-4AA6-9A2F-92EA739EB9A1}"/>
    <dgm:cxn modelId="{4022BA53-85BD-4FE3-8AF9-1E820BCF5134}" srcId="{D536A1E7-26AB-4158-82C7-B829210F3349}" destId="{3FAE4FA6-3214-4341-8088-7764A953D7D7}" srcOrd="3" destOrd="0" parTransId="{D5AB15FB-6648-4535-9671-9B7D5F7C0589}" sibTransId="{9FB5CE30-BD2F-46AE-87A6-09548F4BBBEA}"/>
    <dgm:cxn modelId="{A4021977-489A-460F-9255-2470A27FAE60}" type="presOf" srcId="{47872155-311F-4F2D-9803-22ADB76F4975}" destId="{C7491180-9405-40AA-9D8E-7160E227ADD5}" srcOrd="0" destOrd="1" presId="urn:microsoft.com/office/officeart/2005/8/layout/hList1"/>
    <dgm:cxn modelId="{1C3F6D78-F5EF-4476-A5D7-93AE7CE18871}" type="presOf" srcId="{72114094-DB47-4308-989A-3DD0634A3AC8}" destId="{B035E9EE-CDD3-4E73-9FA1-4165526EC0C1}" srcOrd="0" destOrd="0" presId="urn:microsoft.com/office/officeart/2005/8/layout/hList1"/>
    <dgm:cxn modelId="{745C957A-08E7-4E0F-8B10-D3CB6906C76F}" type="presOf" srcId="{E136C59A-F2A8-4B00-999F-15B4FE0DB5AA}" destId="{7F7A1B38-D65C-45AE-B3F5-582536CBD794}" srcOrd="0" destOrd="1" presId="urn:microsoft.com/office/officeart/2005/8/layout/hList1"/>
    <dgm:cxn modelId="{E8262483-B1FF-4879-895D-1385129B72F5}" srcId="{FEF3F6AE-095A-4A23-A4AD-2F7B8C23D3E7}" destId="{C01FDE75-5EEE-47A4-8732-74E3193402D3}" srcOrd="0" destOrd="0" parTransId="{9C8B4CB7-727C-418B-A6B2-2D753866F90A}" sibTransId="{3EF74DEE-BE8A-4D4A-8375-6D1B938EDA08}"/>
    <dgm:cxn modelId="{FB6F5C8F-1EFE-4151-B31B-BADB14D34CEB}" srcId="{D536A1E7-26AB-4158-82C7-B829210F3349}" destId="{744F9DB6-BAD0-4164-B606-AD1C395F2EE1}" srcOrd="2" destOrd="0" parTransId="{102F3AC0-E1F9-41D2-B576-C719C92C1F43}" sibTransId="{93C5151A-A1B3-4FAD-ADB3-3FECF5149B6A}"/>
    <dgm:cxn modelId="{84EB8F9A-C700-4D92-95D7-CA08C1C579FB}" type="presOf" srcId="{FEF3F6AE-095A-4A23-A4AD-2F7B8C23D3E7}" destId="{CD2EB409-CA21-4A9F-987C-D6604FCFDDB3}" srcOrd="0" destOrd="0" presId="urn:microsoft.com/office/officeart/2005/8/layout/hList1"/>
    <dgm:cxn modelId="{3DC5BEB8-D940-4F8D-B3E3-700611A0D74D}" type="presOf" srcId="{5FC3FC48-AF48-4418-8A53-16D4C168443B}" destId="{C7491180-9405-40AA-9D8E-7160E227ADD5}" srcOrd="0" destOrd="4" presId="urn:microsoft.com/office/officeart/2005/8/layout/hList1"/>
    <dgm:cxn modelId="{0063DCD6-6C94-4863-881E-1E926F5091D0}" srcId="{72114094-DB47-4308-989A-3DD0634A3AC8}" destId="{D536A1E7-26AB-4158-82C7-B829210F3349}" srcOrd="1" destOrd="0" parTransId="{A8A604E7-B125-48A4-B776-BF6EDBAFDBA0}" sibTransId="{5D4BD540-422C-4113-9CB5-CD04B02307DC}"/>
    <dgm:cxn modelId="{9AB02ADD-EBAC-4B20-8EB2-A348D5A0B512}" type="presOf" srcId="{664D25A1-1406-44F4-BE7E-A07019823DFE}" destId="{C7491180-9405-40AA-9D8E-7160E227ADD5}" srcOrd="0" destOrd="5" presId="urn:microsoft.com/office/officeart/2005/8/layout/hList1"/>
    <dgm:cxn modelId="{578E1BE6-BCF7-4619-AE0D-DAA9C660F22C}" type="presOf" srcId="{127EC4B4-9D41-4057-A5A5-A7804A0891DF}" destId="{C7491180-9405-40AA-9D8E-7160E227ADD5}" srcOrd="0" destOrd="0" presId="urn:microsoft.com/office/officeart/2005/8/layout/hList1"/>
    <dgm:cxn modelId="{D3CB84FA-7E01-4AF5-88B4-FE685E10E8C7}" srcId="{FEF3F6AE-095A-4A23-A4AD-2F7B8C23D3E7}" destId="{E136C59A-F2A8-4B00-999F-15B4FE0DB5AA}" srcOrd="1" destOrd="0" parTransId="{B869F38A-8ADB-403A-ABA5-E020D22C4329}" sibTransId="{F889FF7A-5729-4744-B280-9593B1394B43}"/>
    <dgm:cxn modelId="{1EC868FE-AD1A-4236-96D2-6F6F3057857D}" srcId="{D536A1E7-26AB-4158-82C7-B829210F3349}" destId="{47872155-311F-4F2D-9803-22ADB76F4975}" srcOrd="1" destOrd="0" parTransId="{3074E37C-C282-48A0-B441-07215846BA92}" sibTransId="{3688C72C-844C-4C87-8296-DB61F498B013}"/>
    <dgm:cxn modelId="{78007E4F-5DA8-435E-8A42-36F11518E92F}" type="presParOf" srcId="{B035E9EE-CDD3-4E73-9FA1-4165526EC0C1}" destId="{4AE31505-13C5-4E65-8154-65E608E80450}" srcOrd="0" destOrd="0" presId="urn:microsoft.com/office/officeart/2005/8/layout/hList1"/>
    <dgm:cxn modelId="{958DFB8B-AD4B-497A-9B75-02C617575E82}" type="presParOf" srcId="{4AE31505-13C5-4E65-8154-65E608E80450}" destId="{CD2EB409-CA21-4A9F-987C-D6604FCFDDB3}" srcOrd="0" destOrd="0" presId="urn:microsoft.com/office/officeart/2005/8/layout/hList1"/>
    <dgm:cxn modelId="{C0C18797-601F-4CF7-B8F2-81D2869002C4}" type="presParOf" srcId="{4AE31505-13C5-4E65-8154-65E608E80450}" destId="{7F7A1B38-D65C-45AE-B3F5-582536CBD794}" srcOrd="1" destOrd="0" presId="urn:microsoft.com/office/officeart/2005/8/layout/hList1"/>
    <dgm:cxn modelId="{73F32698-B59F-47EA-8FE8-0288CAE84601}" type="presParOf" srcId="{B035E9EE-CDD3-4E73-9FA1-4165526EC0C1}" destId="{2B8093FB-C60C-4894-BF9A-2DBE572C0BCA}" srcOrd="1" destOrd="0" presId="urn:microsoft.com/office/officeart/2005/8/layout/hList1"/>
    <dgm:cxn modelId="{F6596EFA-22FC-43D8-9114-359A5E6160E8}" type="presParOf" srcId="{B035E9EE-CDD3-4E73-9FA1-4165526EC0C1}" destId="{4F471E4D-C7D4-4D97-82BC-6D5DAFC11159}" srcOrd="2" destOrd="0" presId="urn:microsoft.com/office/officeart/2005/8/layout/hList1"/>
    <dgm:cxn modelId="{1D82A410-5BFD-4D02-A87F-76B6321A9A2D}" type="presParOf" srcId="{4F471E4D-C7D4-4D97-82BC-6D5DAFC11159}" destId="{683B57FC-D396-4CD1-A061-22F68AAEC49C}" srcOrd="0" destOrd="0" presId="urn:microsoft.com/office/officeart/2005/8/layout/hList1"/>
    <dgm:cxn modelId="{A7383B87-B47F-45C7-B922-A0A98B209E2F}" type="presParOf" srcId="{4F471E4D-C7D4-4D97-82BC-6D5DAFC11159}" destId="{C7491180-9405-40AA-9D8E-7160E227ADD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EC6367-6F5B-4306-A0A8-A0FCCDCD5DE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4065FC-0CA2-49D0-B164-CCCDE8305168}">
      <dgm:prSet/>
      <dgm:spPr/>
      <dgm:t>
        <a:bodyPr/>
        <a:lstStyle/>
        <a:p>
          <a:r>
            <a:rPr lang="en-US"/>
            <a:t>Learning Rate: </a:t>
          </a:r>
          <a:r>
            <a:rPr lang="en-US">
              <a:latin typeface="Sabon Next LT"/>
            </a:rPr>
            <a:t>1E-5</a:t>
          </a:r>
          <a:endParaRPr lang="en-US"/>
        </a:p>
      </dgm:t>
    </dgm:pt>
    <dgm:pt modelId="{E7E7CE27-D5B6-442B-AB80-6EA6C71FF919}" type="parTrans" cxnId="{28C8E50A-DC03-4855-A35A-01B10A02349A}">
      <dgm:prSet/>
      <dgm:spPr/>
      <dgm:t>
        <a:bodyPr/>
        <a:lstStyle/>
        <a:p>
          <a:endParaRPr lang="en-US"/>
        </a:p>
      </dgm:t>
    </dgm:pt>
    <dgm:pt modelId="{D15B3DD9-80A8-43BC-BAA4-520D727CAFF1}" type="sibTrans" cxnId="{28C8E50A-DC03-4855-A35A-01B10A02349A}">
      <dgm:prSet/>
      <dgm:spPr/>
      <dgm:t>
        <a:bodyPr/>
        <a:lstStyle/>
        <a:p>
          <a:endParaRPr lang="en-US"/>
        </a:p>
      </dgm:t>
    </dgm:pt>
    <dgm:pt modelId="{57365B57-D4C4-4BDB-9A00-1D5C7D8031F3}">
      <dgm:prSet/>
      <dgm:spPr/>
      <dgm:t>
        <a:bodyPr/>
        <a:lstStyle/>
        <a:p>
          <a:r>
            <a:rPr lang="en-US"/>
            <a:t>Epochs: 20</a:t>
          </a:r>
        </a:p>
      </dgm:t>
    </dgm:pt>
    <dgm:pt modelId="{9B75D517-F762-45AE-8734-7F536292680D}" type="parTrans" cxnId="{136A68D7-1639-42AF-87EE-227813CC0602}">
      <dgm:prSet/>
      <dgm:spPr/>
      <dgm:t>
        <a:bodyPr/>
        <a:lstStyle/>
        <a:p>
          <a:endParaRPr lang="en-US"/>
        </a:p>
      </dgm:t>
    </dgm:pt>
    <dgm:pt modelId="{2AA1CD44-8AB0-4FA8-9731-DBC803F33950}" type="sibTrans" cxnId="{136A68D7-1639-42AF-87EE-227813CC0602}">
      <dgm:prSet/>
      <dgm:spPr/>
      <dgm:t>
        <a:bodyPr/>
        <a:lstStyle/>
        <a:p>
          <a:endParaRPr lang="en-US"/>
        </a:p>
      </dgm:t>
    </dgm:pt>
    <dgm:pt modelId="{B7CBEDF6-EC8A-40C9-8461-82E3D9B4A76F}">
      <dgm:prSet/>
      <dgm:spPr/>
      <dgm:t>
        <a:bodyPr/>
        <a:lstStyle/>
        <a:p>
          <a:r>
            <a:rPr lang="en-US"/>
            <a:t>Dropout Rate: 0.4,0.5, 0.6</a:t>
          </a:r>
        </a:p>
      </dgm:t>
    </dgm:pt>
    <dgm:pt modelId="{B136CC70-3855-4389-B2FB-D04BA1D73E45}" type="parTrans" cxnId="{32DF371A-BE07-4C2C-9886-5F9EC700AB35}">
      <dgm:prSet/>
      <dgm:spPr/>
      <dgm:t>
        <a:bodyPr/>
        <a:lstStyle/>
        <a:p>
          <a:endParaRPr lang="en-US"/>
        </a:p>
      </dgm:t>
    </dgm:pt>
    <dgm:pt modelId="{417890DA-DAE2-4C82-89BD-77D2E00C5EB1}" type="sibTrans" cxnId="{32DF371A-BE07-4C2C-9886-5F9EC700AB35}">
      <dgm:prSet/>
      <dgm:spPr/>
      <dgm:t>
        <a:bodyPr/>
        <a:lstStyle/>
        <a:p>
          <a:endParaRPr lang="en-US"/>
        </a:p>
      </dgm:t>
    </dgm:pt>
    <dgm:pt modelId="{E15A353E-DAC6-471F-A9ED-AC5B4F1D8BF0}">
      <dgm:prSet/>
      <dgm:spPr/>
      <dgm:t>
        <a:bodyPr/>
        <a:lstStyle/>
        <a:p>
          <a:r>
            <a:rPr lang="en-US"/>
            <a:t>Sequence length: 20, 10, 5, 3</a:t>
          </a:r>
        </a:p>
      </dgm:t>
    </dgm:pt>
    <dgm:pt modelId="{A4F2383D-8B14-4F9A-8491-161AD59E1E5D}" type="parTrans" cxnId="{4E1796D4-410A-412C-A921-3F67852C4964}">
      <dgm:prSet/>
      <dgm:spPr/>
      <dgm:t>
        <a:bodyPr/>
        <a:lstStyle/>
        <a:p>
          <a:endParaRPr lang="en-US"/>
        </a:p>
      </dgm:t>
    </dgm:pt>
    <dgm:pt modelId="{1B669F60-F26D-4A8F-81F0-4C96A9727E19}" type="sibTrans" cxnId="{4E1796D4-410A-412C-A921-3F67852C4964}">
      <dgm:prSet/>
      <dgm:spPr/>
      <dgm:t>
        <a:bodyPr/>
        <a:lstStyle/>
        <a:p>
          <a:endParaRPr lang="en-US"/>
        </a:p>
      </dgm:t>
    </dgm:pt>
    <dgm:pt modelId="{757A3486-E4D8-4A8C-9EC1-761F5C62C53D}">
      <dgm:prSet/>
      <dgm:spPr/>
      <dgm:t>
        <a:bodyPr/>
        <a:lstStyle/>
        <a:p>
          <a:r>
            <a:rPr lang="en-US"/>
            <a:t>Activation Function: </a:t>
          </a:r>
          <a:r>
            <a:rPr lang="en-US" err="1"/>
            <a:t>ReLu</a:t>
          </a:r>
          <a:endParaRPr lang="en-US"/>
        </a:p>
      </dgm:t>
    </dgm:pt>
    <dgm:pt modelId="{4844B422-59D6-4B8A-A5A8-6FC6BD122F99}" type="parTrans" cxnId="{2D199012-767A-4CA9-8E93-84A75890C76C}">
      <dgm:prSet/>
      <dgm:spPr/>
      <dgm:t>
        <a:bodyPr/>
        <a:lstStyle/>
        <a:p>
          <a:endParaRPr lang="en-US"/>
        </a:p>
      </dgm:t>
    </dgm:pt>
    <dgm:pt modelId="{44F020C3-889C-49E7-9888-0732B4912B42}" type="sibTrans" cxnId="{2D199012-767A-4CA9-8E93-84A75890C76C}">
      <dgm:prSet/>
      <dgm:spPr/>
      <dgm:t>
        <a:bodyPr/>
        <a:lstStyle/>
        <a:p>
          <a:endParaRPr lang="en-US"/>
        </a:p>
      </dgm:t>
    </dgm:pt>
    <dgm:pt modelId="{7D034D08-3912-4A55-B5E7-990CF9EF1123}" type="pres">
      <dgm:prSet presAssocID="{C2EC6367-6F5B-4306-A0A8-A0FCCDCD5DE9}" presName="root" presStyleCnt="0">
        <dgm:presLayoutVars>
          <dgm:dir/>
          <dgm:resizeHandles val="exact"/>
        </dgm:presLayoutVars>
      </dgm:prSet>
      <dgm:spPr/>
    </dgm:pt>
    <dgm:pt modelId="{7C83C9DD-EB2D-4357-942A-C56984EC9E13}" type="pres">
      <dgm:prSet presAssocID="{314065FC-0CA2-49D0-B164-CCCDE8305168}" presName="compNode" presStyleCnt="0"/>
      <dgm:spPr/>
    </dgm:pt>
    <dgm:pt modelId="{C53D9284-3729-453F-A3BD-F1D8AEE764EF}" type="pres">
      <dgm:prSet presAssocID="{314065FC-0CA2-49D0-B164-CCCDE8305168}" presName="bgRect" presStyleLbl="bgShp" presStyleIdx="0" presStyleCnt="5"/>
      <dgm:spPr/>
    </dgm:pt>
    <dgm:pt modelId="{A469733F-D1F7-4477-A72A-CBECC333ACB3}" type="pres">
      <dgm:prSet presAssocID="{314065FC-0CA2-49D0-B164-CCCDE830516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um"/>
        </a:ext>
      </dgm:extLst>
    </dgm:pt>
    <dgm:pt modelId="{D5CE123C-B982-4467-87E2-9A49313ED478}" type="pres">
      <dgm:prSet presAssocID="{314065FC-0CA2-49D0-B164-CCCDE8305168}" presName="spaceRect" presStyleCnt="0"/>
      <dgm:spPr/>
    </dgm:pt>
    <dgm:pt modelId="{F7CE5E25-CEB6-4A00-A5B0-6A5AC03D6EE0}" type="pres">
      <dgm:prSet presAssocID="{314065FC-0CA2-49D0-B164-CCCDE8305168}" presName="parTx" presStyleLbl="revTx" presStyleIdx="0" presStyleCnt="5">
        <dgm:presLayoutVars>
          <dgm:chMax val="0"/>
          <dgm:chPref val="0"/>
        </dgm:presLayoutVars>
      </dgm:prSet>
      <dgm:spPr/>
    </dgm:pt>
    <dgm:pt modelId="{C32D54BE-7A51-4277-AFBB-49C43C82ABB1}" type="pres">
      <dgm:prSet presAssocID="{D15B3DD9-80A8-43BC-BAA4-520D727CAFF1}" presName="sibTrans" presStyleCnt="0"/>
      <dgm:spPr/>
    </dgm:pt>
    <dgm:pt modelId="{72687F77-5747-435D-AC11-FF44FB025A19}" type="pres">
      <dgm:prSet presAssocID="{57365B57-D4C4-4BDB-9A00-1D5C7D8031F3}" presName="compNode" presStyleCnt="0"/>
      <dgm:spPr/>
    </dgm:pt>
    <dgm:pt modelId="{FC1654AB-AE64-4B8D-B00B-2D1C040048FE}" type="pres">
      <dgm:prSet presAssocID="{57365B57-D4C4-4BDB-9A00-1D5C7D8031F3}" presName="bgRect" presStyleLbl="bgShp" presStyleIdx="1" presStyleCnt="5"/>
      <dgm:spPr/>
    </dgm:pt>
    <dgm:pt modelId="{D05E4C0A-E850-465A-A5F6-19BC5781F87C}" type="pres">
      <dgm:prSet presAssocID="{57365B57-D4C4-4BDB-9A00-1D5C7D8031F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5B65A187-8599-40F7-B3C8-0A311A44DCEF}" type="pres">
      <dgm:prSet presAssocID="{57365B57-D4C4-4BDB-9A00-1D5C7D8031F3}" presName="spaceRect" presStyleCnt="0"/>
      <dgm:spPr/>
    </dgm:pt>
    <dgm:pt modelId="{AA88E617-455E-4139-9C0B-17A10B4054C6}" type="pres">
      <dgm:prSet presAssocID="{57365B57-D4C4-4BDB-9A00-1D5C7D8031F3}" presName="parTx" presStyleLbl="revTx" presStyleIdx="1" presStyleCnt="5">
        <dgm:presLayoutVars>
          <dgm:chMax val="0"/>
          <dgm:chPref val="0"/>
        </dgm:presLayoutVars>
      </dgm:prSet>
      <dgm:spPr/>
    </dgm:pt>
    <dgm:pt modelId="{6028AF10-E8E5-44DE-96BB-CCA3661D1A07}" type="pres">
      <dgm:prSet presAssocID="{2AA1CD44-8AB0-4FA8-9731-DBC803F33950}" presName="sibTrans" presStyleCnt="0"/>
      <dgm:spPr/>
    </dgm:pt>
    <dgm:pt modelId="{275FB1BE-DD75-4583-A301-B4FEF0D7FAAA}" type="pres">
      <dgm:prSet presAssocID="{B7CBEDF6-EC8A-40C9-8461-82E3D9B4A76F}" presName="compNode" presStyleCnt="0"/>
      <dgm:spPr/>
    </dgm:pt>
    <dgm:pt modelId="{EB6082B4-1924-4298-95A1-22BC35782989}" type="pres">
      <dgm:prSet presAssocID="{B7CBEDF6-EC8A-40C9-8461-82E3D9B4A76F}" presName="bgRect" presStyleLbl="bgShp" presStyleIdx="2" presStyleCnt="5"/>
      <dgm:spPr/>
    </dgm:pt>
    <dgm:pt modelId="{D0C8E36E-A2AB-4757-9840-B0287214C2FC}" type="pres">
      <dgm:prSet presAssocID="{B7CBEDF6-EC8A-40C9-8461-82E3D9B4A76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ter"/>
        </a:ext>
      </dgm:extLst>
    </dgm:pt>
    <dgm:pt modelId="{8405AAF3-CFFF-4F48-9388-B2960CE6DB9D}" type="pres">
      <dgm:prSet presAssocID="{B7CBEDF6-EC8A-40C9-8461-82E3D9B4A76F}" presName="spaceRect" presStyleCnt="0"/>
      <dgm:spPr/>
    </dgm:pt>
    <dgm:pt modelId="{D390BCAB-0276-4E60-9640-CFAC9D1B707C}" type="pres">
      <dgm:prSet presAssocID="{B7CBEDF6-EC8A-40C9-8461-82E3D9B4A76F}" presName="parTx" presStyleLbl="revTx" presStyleIdx="2" presStyleCnt="5">
        <dgm:presLayoutVars>
          <dgm:chMax val="0"/>
          <dgm:chPref val="0"/>
        </dgm:presLayoutVars>
      </dgm:prSet>
      <dgm:spPr/>
    </dgm:pt>
    <dgm:pt modelId="{14A97F48-34DB-48CB-A0B9-732F7594017F}" type="pres">
      <dgm:prSet presAssocID="{417890DA-DAE2-4C82-89BD-77D2E00C5EB1}" presName="sibTrans" presStyleCnt="0"/>
      <dgm:spPr/>
    </dgm:pt>
    <dgm:pt modelId="{80DB4345-E16B-423F-92BB-104D74B8D960}" type="pres">
      <dgm:prSet presAssocID="{E15A353E-DAC6-471F-A9ED-AC5B4F1D8BF0}" presName="compNode" presStyleCnt="0"/>
      <dgm:spPr/>
    </dgm:pt>
    <dgm:pt modelId="{570E48D2-CDC4-4CCB-BB86-1B0DA838C833}" type="pres">
      <dgm:prSet presAssocID="{E15A353E-DAC6-471F-A9ED-AC5B4F1D8BF0}" presName="bgRect" presStyleLbl="bgShp" presStyleIdx="3" presStyleCnt="5"/>
      <dgm:spPr/>
    </dgm:pt>
    <dgm:pt modelId="{AFF198A9-1B7E-408D-B2CF-E81EA26C21F2}" type="pres">
      <dgm:prSet presAssocID="{E15A353E-DAC6-471F-A9ED-AC5B4F1D8BF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99B97617-A044-4530-A55D-24468D3AE23D}" type="pres">
      <dgm:prSet presAssocID="{E15A353E-DAC6-471F-A9ED-AC5B4F1D8BF0}" presName="spaceRect" presStyleCnt="0"/>
      <dgm:spPr/>
    </dgm:pt>
    <dgm:pt modelId="{35497B31-8266-4EC2-B94F-4BAD8924FB44}" type="pres">
      <dgm:prSet presAssocID="{E15A353E-DAC6-471F-A9ED-AC5B4F1D8BF0}" presName="parTx" presStyleLbl="revTx" presStyleIdx="3" presStyleCnt="5">
        <dgm:presLayoutVars>
          <dgm:chMax val="0"/>
          <dgm:chPref val="0"/>
        </dgm:presLayoutVars>
      </dgm:prSet>
      <dgm:spPr/>
    </dgm:pt>
    <dgm:pt modelId="{AFCFF91A-6EA4-45DE-AA7D-A46E043A7D6A}" type="pres">
      <dgm:prSet presAssocID="{1B669F60-F26D-4A8F-81F0-4C96A9727E19}" presName="sibTrans" presStyleCnt="0"/>
      <dgm:spPr/>
    </dgm:pt>
    <dgm:pt modelId="{23A31AF6-503D-470A-946F-B516B4EC788B}" type="pres">
      <dgm:prSet presAssocID="{757A3486-E4D8-4A8C-9EC1-761F5C62C53D}" presName="compNode" presStyleCnt="0"/>
      <dgm:spPr/>
    </dgm:pt>
    <dgm:pt modelId="{0EF9C1D3-2311-4711-93D5-EB91C0938ED2}" type="pres">
      <dgm:prSet presAssocID="{757A3486-E4D8-4A8C-9EC1-761F5C62C53D}" presName="bgRect" presStyleLbl="bgShp" presStyleIdx="4" presStyleCnt="5"/>
      <dgm:spPr/>
    </dgm:pt>
    <dgm:pt modelId="{A560281D-8300-4850-8629-5B62DF3A2065}" type="pres">
      <dgm:prSet presAssocID="{757A3486-E4D8-4A8C-9EC1-761F5C62C53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22226F22-E3A4-4573-8527-1EBA4EA3A1C6}" type="pres">
      <dgm:prSet presAssocID="{757A3486-E4D8-4A8C-9EC1-761F5C62C53D}" presName="spaceRect" presStyleCnt="0"/>
      <dgm:spPr/>
    </dgm:pt>
    <dgm:pt modelId="{96E55B4C-5017-426C-9AF2-4373130DA6DA}" type="pres">
      <dgm:prSet presAssocID="{757A3486-E4D8-4A8C-9EC1-761F5C62C53D}" presName="parTx" presStyleLbl="revTx" presStyleIdx="4" presStyleCnt="5">
        <dgm:presLayoutVars>
          <dgm:chMax val="0"/>
          <dgm:chPref val="0"/>
        </dgm:presLayoutVars>
      </dgm:prSet>
      <dgm:spPr/>
    </dgm:pt>
  </dgm:ptLst>
  <dgm:cxnLst>
    <dgm:cxn modelId="{28C8E50A-DC03-4855-A35A-01B10A02349A}" srcId="{C2EC6367-6F5B-4306-A0A8-A0FCCDCD5DE9}" destId="{314065FC-0CA2-49D0-B164-CCCDE8305168}" srcOrd="0" destOrd="0" parTransId="{E7E7CE27-D5B6-442B-AB80-6EA6C71FF919}" sibTransId="{D15B3DD9-80A8-43BC-BAA4-520D727CAFF1}"/>
    <dgm:cxn modelId="{D48C1212-9CF1-426B-975A-0B8C17D8F50B}" type="presOf" srcId="{57365B57-D4C4-4BDB-9A00-1D5C7D8031F3}" destId="{AA88E617-455E-4139-9C0B-17A10B4054C6}" srcOrd="0" destOrd="0" presId="urn:microsoft.com/office/officeart/2018/2/layout/IconVerticalSolidList"/>
    <dgm:cxn modelId="{2D199012-767A-4CA9-8E93-84A75890C76C}" srcId="{C2EC6367-6F5B-4306-A0A8-A0FCCDCD5DE9}" destId="{757A3486-E4D8-4A8C-9EC1-761F5C62C53D}" srcOrd="4" destOrd="0" parTransId="{4844B422-59D6-4B8A-A5A8-6FC6BD122F99}" sibTransId="{44F020C3-889C-49E7-9888-0732B4912B42}"/>
    <dgm:cxn modelId="{32DF371A-BE07-4C2C-9886-5F9EC700AB35}" srcId="{C2EC6367-6F5B-4306-A0A8-A0FCCDCD5DE9}" destId="{B7CBEDF6-EC8A-40C9-8461-82E3D9B4A76F}" srcOrd="2" destOrd="0" parTransId="{B136CC70-3855-4389-B2FB-D04BA1D73E45}" sibTransId="{417890DA-DAE2-4C82-89BD-77D2E00C5EB1}"/>
    <dgm:cxn modelId="{C2CBE660-3242-4DB9-B67C-D14C7FA9E3C3}" type="presOf" srcId="{C2EC6367-6F5B-4306-A0A8-A0FCCDCD5DE9}" destId="{7D034D08-3912-4A55-B5E7-990CF9EF1123}" srcOrd="0" destOrd="0" presId="urn:microsoft.com/office/officeart/2018/2/layout/IconVerticalSolidList"/>
    <dgm:cxn modelId="{7E0CE995-B39D-49E1-ACA1-15B92578B38D}" type="presOf" srcId="{B7CBEDF6-EC8A-40C9-8461-82E3D9B4A76F}" destId="{D390BCAB-0276-4E60-9640-CFAC9D1B707C}" srcOrd="0" destOrd="0" presId="urn:microsoft.com/office/officeart/2018/2/layout/IconVerticalSolidList"/>
    <dgm:cxn modelId="{BBB85EAF-DBCB-4F5F-AB10-9B23A9A34EB3}" type="presOf" srcId="{757A3486-E4D8-4A8C-9EC1-761F5C62C53D}" destId="{96E55B4C-5017-426C-9AF2-4373130DA6DA}" srcOrd="0" destOrd="0" presId="urn:microsoft.com/office/officeart/2018/2/layout/IconVerticalSolidList"/>
    <dgm:cxn modelId="{E3B02CB6-C96C-4E78-8F35-BD32C3254D18}" type="presOf" srcId="{314065FC-0CA2-49D0-B164-CCCDE8305168}" destId="{F7CE5E25-CEB6-4A00-A5B0-6A5AC03D6EE0}" srcOrd="0" destOrd="0" presId="urn:microsoft.com/office/officeart/2018/2/layout/IconVerticalSolidList"/>
    <dgm:cxn modelId="{4E1796D4-410A-412C-A921-3F67852C4964}" srcId="{C2EC6367-6F5B-4306-A0A8-A0FCCDCD5DE9}" destId="{E15A353E-DAC6-471F-A9ED-AC5B4F1D8BF0}" srcOrd="3" destOrd="0" parTransId="{A4F2383D-8B14-4F9A-8491-161AD59E1E5D}" sibTransId="{1B669F60-F26D-4A8F-81F0-4C96A9727E19}"/>
    <dgm:cxn modelId="{136A68D7-1639-42AF-87EE-227813CC0602}" srcId="{C2EC6367-6F5B-4306-A0A8-A0FCCDCD5DE9}" destId="{57365B57-D4C4-4BDB-9A00-1D5C7D8031F3}" srcOrd="1" destOrd="0" parTransId="{9B75D517-F762-45AE-8734-7F536292680D}" sibTransId="{2AA1CD44-8AB0-4FA8-9731-DBC803F33950}"/>
    <dgm:cxn modelId="{005F3AE2-40E2-4D3C-926F-DF284FD5D41D}" type="presOf" srcId="{E15A353E-DAC6-471F-A9ED-AC5B4F1D8BF0}" destId="{35497B31-8266-4EC2-B94F-4BAD8924FB44}" srcOrd="0" destOrd="0" presId="urn:microsoft.com/office/officeart/2018/2/layout/IconVerticalSolidList"/>
    <dgm:cxn modelId="{80E60A37-61FD-4D74-B9F8-DFAEBC2F6177}" type="presParOf" srcId="{7D034D08-3912-4A55-B5E7-990CF9EF1123}" destId="{7C83C9DD-EB2D-4357-942A-C56984EC9E13}" srcOrd="0" destOrd="0" presId="urn:microsoft.com/office/officeart/2018/2/layout/IconVerticalSolidList"/>
    <dgm:cxn modelId="{D73CE6C0-6CF4-446F-A766-F4A79A6A2E44}" type="presParOf" srcId="{7C83C9DD-EB2D-4357-942A-C56984EC9E13}" destId="{C53D9284-3729-453F-A3BD-F1D8AEE764EF}" srcOrd="0" destOrd="0" presId="urn:microsoft.com/office/officeart/2018/2/layout/IconVerticalSolidList"/>
    <dgm:cxn modelId="{1D83F8E4-459D-4C9A-ADA2-9511323567A7}" type="presParOf" srcId="{7C83C9DD-EB2D-4357-942A-C56984EC9E13}" destId="{A469733F-D1F7-4477-A72A-CBECC333ACB3}" srcOrd="1" destOrd="0" presId="urn:microsoft.com/office/officeart/2018/2/layout/IconVerticalSolidList"/>
    <dgm:cxn modelId="{A43213F2-2AD5-4A3D-93D0-3DEB44D71A84}" type="presParOf" srcId="{7C83C9DD-EB2D-4357-942A-C56984EC9E13}" destId="{D5CE123C-B982-4467-87E2-9A49313ED478}" srcOrd="2" destOrd="0" presId="urn:microsoft.com/office/officeart/2018/2/layout/IconVerticalSolidList"/>
    <dgm:cxn modelId="{37AC92E5-2D6D-49AF-954F-DEB322DF1C47}" type="presParOf" srcId="{7C83C9DD-EB2D-4357-942A-C56984EC9E13}" destId="{F7CE5E25-CEB6-4A00-A5B0-6A5AC03D6EE0}" srcOrd="3" destOrd="0" presId="urn:microsoft.com/office/officeart/2018/2/layout/IconVerticalSolidList"/>
    <dgm:cxn modelId="{2236F342-8C7E-454B-A5BF-34DC409976C0}" type="presParOf" srcId="{7D034D08-3912-4A55-B5E7-990CF9EF1123}" destId="{C32D54BE-7A51-4277-AFBB-49C43C82ABB1}" srcOrd="1" destOrd="0" presId="urn:microsoft.com/office/officeart/2018/2/layout/IconVerticalSolidList"/>
    <dgm:cxn modelId="{3D6E7DDE-A4CF-47A6-BAAE-BA2BB1F494B8}" type="presParOf" srcId="{7D034D08-3912-4A55-B5E7-990CF9EF1123}" destId="{72687F77-5747-435D-AC11-FF44FB025A19}" srcOrd="2" destOrd="0" presId="urn:microsoft.com/office/officeart/2018/2/layout/IconVerticalSolidList"/>
    <dgm:cxn modelId="{6B10C416-7EAB-4A9B-928E-54BA5F11557F}" type="presParOf" srcId="{72687F77-5747-435D-AC11-FF44FB025A19}" destId="{FC1654AB-AE64-4B8D-B00B-2D1C040048FE}" srcOrd="0" destOrd="0" presId="urn:microsoft.com/office/officeart/2018/2/layout/IconVerticalSolidList"/>
    <dgm:cxn modelId="{8F7E45D1-0213-4247-9359-67BFF9F9233E}" type="presParOf" srcId="{72687F77-5747-435D-AC11-FF44FB025A19}" destId="{D05E4C0A-E850-465A-A5F6-19BC5781F87C}" srcOrd="1" destOrd="0" presId="urn:microsoft.com/office/officeart/2018/2/layout/IconVerticalSolidList"/>
    <dgm:cxn modelId="{207639DC-372F-4445-92DE-2DCEBC2D1E6F}" type="presParOf" srcId="{72687F77-5747-435D-AC11-FF44FB025A19}" destId="{5B65A187-8599-40F7-B3C8-0A311A44DCEF}" srcOrd="2" destOrd="0" presId="urn:microsoft.com/office/officeart/2018/2/layout/IconVerticalSolidList"/>
    <dgm:cxn modelId="{9FB832FD-6A56-45D2-9FFE-8FB61FCCDCF7}" type="presParOf" srcId="{72687F77-5747-435D-AC11-FF44FB025A19}" destId="{AA88E617-455E-4139-9C0B-17A10B4054C6}" srcOrd="3" destOrd="0" presId="urn:microsoft.com/office/officeart/2018/2/layout/IconVerticalSolidList"/>
    <dgm:cxn modelId="{A440734D-9C7B-4EF3-B408-115378BA547E}" type="presParOf" srcId="{7D034D08-3912-4A55-B5E7-990CF9EF1123}" destId="{6028AF10-E8E5-44DE-96BB-CCA3661D1A07}" srcOrd="3" destOrd="0" presId="urn:microsoft.com/office/officeart/2018/2/layout/IconVerticalSolidList"/>
    <dgm:cxn modelId="{3B6621E2-29A0-496C-8677-FB2A26CF8B82}" type="presParOf" srcId="{7D034D08-3912-4A55-B5E7-990CF9EF1123}" destId="{275FB1BE-DD75-4583-A301-B4FEF0D7FAAA}" srcOrd="4" destOrd="0" presId="urn:microsoft.com/office/officeart/2018/2/layout/IconVerticalSolidList"/>
    <dgm:cxn modelId="{25FD92E1-F434-4FD1-A1BF-17ADFF453043}" type="presParOf" srcId="{275FB1BE-DD75-4583-A301-B4FEF0D7FAAA}" destId="{EB6082B4-1924-4298-95A1-22BC35782989}" srcOrd="0" destOrd="0" presId="urn:microsoft.com/office/officeart/2018/2/layout/IconVerticalSolidList"/>
    <dgm:cxn modelId="{52E45343-E819-4FE9-BBD1-4CB766156204}" type="presParOf" srcId="{275FB1BE-DD75-4583-A301-B4FEF0D7FAAA}" destId="{D0C8E36E-A2AB-4757-9840-B0287214C2FC}" srcOrd="1" destOrd="0" presId="urn:microsoft.com/office/officeart/2018/2/layout/IconVerticalSolidList"/>
    <dgm:cxn modelId="{0F61C642-6199-4F09-A8D6-2744DF3A7445}" type="presParOf" srcId="{275FB1BE-DD75-4583-A301-B4FEF0D7FAAA}" destId="{8405AAF3-CFFF-4F48-9388-B2960CE6DB9D}" srcOrd="2" destOrd="0" presId="urn:microsoft.com/office/officeart/2018/2/layout/IconVerticalSolidList"/>
    <dgm:cxn modelId="{5F1C4F5B-4AD5-4B39-B86A-26351080E1E6}" type="presParOf" srcId="{275FB1BE-DD75-4583-A301-B4FEF0D7FAAA}" destId="{D390BCAB-0276-4E60-9640-CFAC9D1B707C}" srcOrd="3" destOrd="0" presId="urn:microsoft.com/office/officeart/2018/2/layout/IconVerticalSolidList"/>
    <dgm:cxn modelId="{574A7FB2-D6BF-41CC-8A85-7A6A868FE328}" type="presParOf" srcId="{7D034D08-3912-4A55-B5E7-990CF9EF1123}" destId="{14A97F48-34DB-48CB-A0B9-732F7594017F}" srcOrd="5" destOrd="0" presId="urn:microsoft.com/office/officeart/2018/2/layout/IconVerticalSolidList"/>
    <dgm:cxn modelId="{B726A720-D9B4-4DB3-8B22-05B6EADFCAB0}" type="presParOf" srcId="{7D034D08-3912-4A55-B5E7-990CF9EF1123}" destId="{80DB4345-E16B-423F-92BB-104D74B8D960}" srcOrd="6" destOrd="0" presId="urn:microsoft.com/office/officeart/2018/2/layout/IconVerticalSolidList"/>
    <dgm:cxn modelId="{616217CD-8D8E-4583-A957-74118382605A}" type="presParOf" srcId="{80DB4345-E16B-423F-92BB-104D74B8D960}" destId="{570E48D2-CDC4-4CCB-BB86-1B0DA838C833}" srcOrd="0" destOrd="0" presId="urn:microsoft.com/office/officeart/2018/2/layout/IconVerticalSolidList"/>
    <dgm:cxn modelId="{FE5CF088-4A09-4F14-AD7E-056E5ED2625C}" type="presParOf" srcId="{80DB4345-E16B-423F-92BB-104D74B8D960}" destId="{AFF198A9-1B7E-408D-B2CF-E81EA26C21F2}" srcOrd="1" destOrd="0" presId="urn:microsoft.com/office/officeart/2018/2/layout/IconVerticalSolidList"/>
    <dgm:cxn modelId="{894A0445-22F1-45F0-BB6B-46D94DDAE4FC}" type="presParOf" srcId="{80DB4345-E16B-423F-92BB-104D74B8D960}" destId="{99B97617-A044-4530-A55D-24468D3AE23D}" srcOrd="2" destOrd="0" presId="urn:microsoft.com/office/officeart/2018/2/layout/IconVerticalSolidList"/>
    <dgm:cxn modelId="{0620E1DF-1B93-413F-AB36-8FB5AA715A33}" type="presParOf" srcId="{80DB4345-E16B-423F-92BB-104D74B8D960}" destId="{35497B31-8266-4EC2-B94F-4BAD8924FB44}" srcOrd="3" destOrd="0" presId="urn:microsoft.com/office/officeart/2018/2/layout/IconVerticalSolidList"/>
    <dgm:cxn modelId="{F5D3D1D7-AFDC-46BA-94F4-6A52A3190FAF}" type="presParOf" srcId="{7D034D08-3912-4A55-B5E7-990CF9EF1123}" destId="{AFCFF91A-6EA4-45DE-AA7D-A46E043A7D6A}" srcOrd="7" destOrd="0" presId="urn:microsoft.com/office/officeart/2018/2/layout/IconVerticalSolidList"/>
    <dgm:cxn modelId="{D0331E72-03D0-447C-88A1-64E77F836124}" type="presParOf" srcId="{7D034D08-3912-4A55-B5E7-990CF9EF1123}" destId="{23A31AF6-503D-470A-946F-B516B4EC788B}" srcOrd="8" destOrd="0" presId="urn:microsoft.com/office/officeart/2018/2/layout/IconVerticalSolidList"/>
    <dgm:cxn modelId="{3A103336-F50F-4F97-98D2-0382C10D8786}" type="presParOf" srcId="{23A31AF6-503D-470A-946F-B516B4EC788B}" destId="{0EF9C1D3-2311-4711-93D5-EB91C0938ED2}" srcOrd="0" destOrd="0" presId="urn:microsoft.com/office/officeart/2018/2/layout/IconVerticalSolidList"/>
    <dgm:cxn modelId="{CF8C7A84-10A6-4E4E-8541-932CAE60A200}" type="presParOf" srcId="{23A31AF6-503D-470A-946F-B516B4EC788B}" destId="{A560281D-8300-4850-8629-5B62DF3A2065}" srcOrd="1" destOrd="0" presId="urn:microsoft.com/office/officeart/2018/2/layout/IconVerticalSolidList"/>
    <dgm:cxn modelId="{94FD18AF-101C-4117-BAA2-356457D1C078}" type="presParOf" srcId="{23A31AF6-503D-470A-946F-B516B4EC788B}" destId="{22226F22-E3A4-4573-8527-1EBA4EA3A1C6}" srcOrd="2" destOrd="0" presId="urn:microsoft.com/office/officeart/2018/2/layout/IconVerticalSolidList"/>
    <dgm:cxn modelId="{02B42425-AD64-45DB-B621-FCAA742DAAE9}" type="presParOf" srcId="{23A31AF6-503D-470A-946F-B516B4EC788B}" destId="{96E55B4C-5017-426C-9AF2-4373130DA6D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BA5EBF-0482-4563-BE94-1645F4B0BF5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C15FB51-2104-43D2-A5BA-7A1FE592D07B}">
      <dgm:prSet/>
      <dgm:spPr/>
      <dgm:t>
        <a:bodyPr/>
        <a:lstStyle/>
        <a:p>
          <a:r>
            <a:rPr lang="en-US"/>
            <a:t>In conclusion, our findings show that in our test to determine whether a video is fake or not we reached a good accuracy score of 94.58% with the ADAM optimizer.  </a:t>
          </a:r>
        </a:p>
      </dgm:t>
    </dgm:pt>
    <dgm:pt modelId="{650D1BE8-EDFE-46D0-ABB4-90BF3497668D}" type="parTrans" cxnId="{361D9578-AEE0-47C5-8AC5-1895169B00A5}">
      <dgm:prSet/>
      <dgm:spPr/>
      <dgm:t>
        <a:bodyPr/>
        <a:lstStyle/>
        <a:p>
          <a:endParaRPr lang="en-US"/>
        </a:p>
      </dgm:t>
    </dgm:pt>
    <dgm:pt modelId="{F28AFE42-6A84-4997-9D3F-D629E9079F26}" type="sibTrans" cxnId="{361D9578-AEE0-47C5-8AC5-1895169B00A5}">
      <dgm:prSet/>
      <dgm:spPr/>
      <dgm:t>
        <a:bodyPr/>
        <a:lstStyle/>
        <a:p>
          <a:endParaRPr lang="en-US"/>
        </a:p>
      </dgm:t>
    </dgm:pt>
    <dgm:pt modelId="{00973006-4EA4-42AB-B9FB-4601221ED06B}">
      <dgm:prSet/>
      <dgm:spPr/>
      <dgm:t>
        <a:bodyPr/>
        <a:lstStyle/>
        <a:p>
          <a:pPr rtl="0"/>
          <a:r>
            <a:rPr lang="en-US"/>
            <a:t>Our solution uses </a:t>
          </a:r>
          <a:r>
            <a:rPr lang="en-US" err="1"/>
            <a:t>ResNeXt</a:t>
          </a:r>
          <a:r>
            <a:rPr lang="en-US"/>
            <a:t> CNN for frame-level detection and RNN and LSTM for video classification. Based on the factors stated in the research, the suggested approach can detect whether a movie is a deep fake or not. It</a:t>
          </a:r>
          <a:r>
            <a:rPr lang="en-US">
              <a:latin typeface="Sabon Next LT"/>
            </a:rPr>
            <a:t> will</a:t>
          </a:r>
          <a:r>
            <a:rPr lang="en-US"/>
            <a:t> deliver extremely high accuracy on real-time data. </a:t>
          </a:r>
        </a:p>
      </dgm:t>
    </dgm:pt>
    <dgm:pt modelId="{3C11BE62-B7CF-4DE3-B2D4-7375EA339EA9}" type="parTrans" cxnId="{09E21ABD-37A0-460A-B95E-CE1B9CC7FE87}">
      <dgm:prSet/>
      <dgm:spPr/>
      <dgm:t>
        <a:bodyPr/>
        <a:lstStyle/>
        <a:p>
          <a:endParaRPr lang="en-US"/>
        </a:p>
      </dgm:t>
    </dgm:pt>
    <dgm:pt modelId="{3E7D83B2-1DEC-4514-8A9F-9CCBD94C4F36}" type="sibTrans" cxnId="{09E21ABD-37A0-460A-B95E-CE1B9CC7FE87}">
      <dgm:prSet/>
      <dgm:spPr/>
      <dgm:t>
        <a:bodyPr/>
        <a:lstStyle/>
        <a:p>
          <a:endParaRPr lang="en-US"/>
        </a:p>
      </dgm:t>
    </dgm:pt>
    <dgm:pt modelId="{E34E97F7-7ADE-40BC-BAFB-7AE2E1313027}" type="pres">
      <dgm:prSet presAssocID="{8FBA5EBF-0482-4563-BE94-1645F4B0BF50}" presName="linear" presStyleCnt="0">
        <dgm:presLayoutVars>
          <dgm:animLvl val="lvl"/>
          <dgm:resizeHandles val="exact"/>
        </dgm:presLayoutVars>
      </dgm:prSet>
      <dgm:spPr/>
    </dgm:pt>
    <dgm:pt modelId="{5C231143-29DF-46A1-9A21-002E9598BE70}" type="pres">
      <dgm:prSet presAssocID="{3C15FB51-2104-43D2-A5BA-7A1FE592D07B}" presName="parentText" presStyleLbl="node1" presStyleIdx="0" presStyleCnt="2">
        <dgm:presLayoutVars>
          <dgm:chMax val="0"/>
          <dgm:bulletEnabled val="1"/>
        </dgm:presLayoutVars>
      </dgm:prSet>
      <dgm:spPr/>
    </dgm:pt>
    <dgm:pt modelId="{B05B4658-A114-454A-8043-D00DBE102F21}" type="pres">
      <dgm:prSet presAssocID="{F28AFE42-6A84-4997-9D3F-D629E9079F26}" presName="spacer" presStyleCnt="0"/>
      <dgm:spPr/>
    </dgm:pt>
    <dgm:pt modelId="{E6E27BBA-C2C5-41E9-902F-55A4D61C91F2}" type="pres">
      <dgm:prSet presAssocID="{00973006-4EA4-42AB-B9FB-4601221ED06B}" presName="parentText" presStyleLbl="node1" presStyleIdx="1" presStyleCnt="2">
        <dgm:presLayoutVars>
          <dgm:chMax val="0"/>
          <dgm:bulletEnabled val="1"/>
        </dgm:presLayoutVars>
      </dgm:prSet>
      <dgm:spPr/>
    </dgm:pt>
  </dgm:ptLst>
  <dgm:cxnLst>
    <dgm:cxn modelId="{F651312F-E086-42A7-9DE3-7160DB792DB6}" type="presOf" srcId="{00973006-4EA4-42AB-B9FB-4601221ED06B}" destId="{E6E27BBA-C2C5-41E9-902F-55A4D61C91F2}" srcOrd="0" destOrd="0" presId="urn:microsoft.com/office/officeart/2005/8/layout/vList2"/>
    <dgm:cxn modelId="{361D9578-AEE0-47C5-8AC5-1895169B00A5}" srcId="{8FBA5EBF-0482-4563-BE94-1645F4B0BF50}" destId="{3C15FB51-2104-43D2-A5BA-7A1FE592D07B}" srcOrd="0" destOrd="0" parTransId="{650D1BE8-EDFE-46D0-ABB4-90BF3497668D}" sibTransId="{F28AFE42-6A84-4997-9D3F-D629E9079F26}"/>
    <dgm:cxn modelId="{3E6AA17F-B306-40E0-B1F3-313488479A6E}" type="presOf" srcId="{8FBA5EBF-0482-4563-BE94-1645F4B0BF50}" destId="{E34E97F7-7ADE-40BC-BAFB-7AE2E1313027}" srcOrd="0" destOrd="0" presId="urn:microsoft.com/office/officeart/2005/8/layout/vList2"/>
    <dgm:cxn modelId="{09E21ABD-37A0-460A-B95E-CE1B9CC7FE87}" srcId="{8FBA5EBF-0482-4563-BE94-1645F4B0BF50}" destId="{00973006-4EA4-42AB-B9FB-4601221ED06B}" srcOrd="1" destOrd="0" parTransId="{3C11BE62-B7CF-4DE3-B2D4-7375EA339EA9}" sibTransId="{3E7D83B2-1DEC-4514-8A9F-9CCBD94C4F36}"/>
    <dgm:cxn modelId="{5EACDBC1-5834-419A-9EF9-BA9C6D878D94}" type="presOf" srcId="{3C15FB51-2104-43D2-A5BA-7A1FE592D07B}" destId="{5C231143-29DF-46A1-9A21-002E9598BE70}" srcOrd="0" destOrd="0" presId="urn:microsoft.com/office/officeart/2005/8/layout/vList2"/>
    <dgm:cxn modelId="{0F10E43C-79AF-4C19-B471-FC27B62EDFE8}" type="presParOf" srcId="{E34E97F7-7ADE-40BC-BAFB-7AE2E1313027}" destId="{5C231143-29DF-46A1-9A21-002E9598BE70}" srcOrd="0" destOrd="0" presId="urn:microsoft.com/office/officeart/2005/8/layout/vList2"/>
    <dgm:cxn modelId="{07A4B685-7736-4A70-9E22-BEBF1DC25492}" type="presParOf" srcId="{E34E97F7-7ADE-40BC-BAFB-7AE2E1313027}" destId="{B05B4658-A114-454A-8043-D00DBE102F21}" srcOrd="1" destOrd="0" presId="urn:microsoft.com/office/officeart/2005/8/layout/vList2"/>
    <dgm:cxn modelId="{DF9DD158-03E1-41C1-AFCA-D14E6E129194}" type="presParOf" srcId="{E34E97F7-7ADE-40BC-BAFB-7AE2E1313027}" destId="{E6E27BBA-C2C5-41E9-902F-55A4D61C91F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BBF05-7A7F-4E9C-9EF9-34A29FD27354}">
      <dsp:nvSpPr>
        <dsp:cNvPr id="0" name=""/>
        <dsp:cNvSpPr/>
      </dsp:nvSpPr>
      <dsp:spPr>
        <a:xfrm>
          <a:off x="0" y="313242"/>
          <a:ext cx="7003777" cy="133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3571" tIns="333248" rIns="543571"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latin typeface="Sabon Next LT"/>
            </a:rPr>
            <a:t>1.1 What</a:t>
          </a:r>
          <a:r>
            <a:rPr lang="en-US" sz="1600" kern="1200"/>
            <a:t> is a deepfake?</a:t>
          </a:r>
        </a:p>
        <a:p>
          <a:pPr marL="171450" lvl="1" indent="-171450" algn="l" defTabSz="711200" rtl="0">
            <a:lnSpc>
              <a:spcPct val="90000"/>
            </a:lnSpc>
            <a:spcBef>
              <a:spcPct val="0"/>
            </a:spcBef>
            <a:spcAft>
              <a:spcPct val="15000"/>
            </a:spcAft>
            <a:buChar char="•"/>
          </a:pPr>
          <a:r>
            <a:rPr lang="en-US" sz="1600" kern="1200">
              <a:latin typeface="Sabon Next LT"/>
            </a:rPr>
            <a:t>1.2 What</a:t>
          </a:r>
          <a:r>
            <a:rPr lang="en-US" sz="1600" kern="1200"/>
            <a:t> are deepfakes used for?</a:t>
          </a:r>
          <a:endParaRPr lang="en-US" sz="1600" kern="1200">
            <a:latin typeface="Sabon Next LT"/>
          </a:endParaRPr>
        </a:p>
        <a:p>
          <a:pPr marL="171450" lvl="1" indent="-171450" algn="l" defTabSz="711200" rtl="0">
            <a:lnSpc>
              <a:spcPct val="90000"/>
            </a:lnSpc>
            <a:spcBef>
              <a:spcPct val="0"/>
            </a:spcBef>
            <a:spcAft>
              <a:spcPct val="15000"/>
            </a:spcAft>
            <a:buChar char="•"/>
          </a:pPr>
          <a:r>
            <a:rPr lang="en-US" sz="1600" kern="1200">
              <a:latin typeface="Sabon Next LT"/>
            </a:rPr>
            <a:t>1.3 How</a:t>
          </a:r>
          <a:r>
            <a:rPr lang="en-US" sz="1600" kern="1200"/>
            <a:t> are deepfakes made?</a:t>
          </a:r>
        </a:p>
      </dsp:txBody>
      <dsp:txXfrm>
        <a:off x="0" y="313242"/>
        <a:ext cx="7003777" cy="1335600"/>
      </dsp:txXfrm>
    </dsp:sp>
    <dsp:sp modelId="{D77C2D35-130D-494F-A468-122F684D45D5}">
      <dsp:nvSpPr>
        <dsp:cNvPr id="0" name=""/>
        <dsp:cNvSpPr/>
      </dsp:nvSpPr>
      <dsp:spPr>
        <a:xfrm>
          <a:off x="350188" y="77082"/>
          <a:ext cx="4902643"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308" tIns="0" rIns="185308" bIns="0" numCol="1" spcCol="1270" anchor="ctr" anchorCtr="0">
          <a:noAutofit/>
        </a:bodyPr>
        <a:lstStyle/>
        <a:p>
          <a:pPr marL="0" lvl="0" indent="0" algn="l" defTabSz="711200" rtl="0">
            <a:lnSpc>
              <a:spcPct val="90000"/>
            </a:lnSpc>
            <a:spcBef>
              <a:spcPct val="0"/>
            </a:spcBef>
            <a:spcAft>
              <a:spcPct val="35000"/>
            </a:spcAft>
            <a:buNone/>
          </a:pPr>
          <a:r>
            <a:rPr lang="en-US" sz="1600" kern="1200"/>
            <a:t>1.0 </a:t>
          </a:r>
          <a:r>
            <a:rPr lang="en-US" sz="1600" kern="1200">
              <a:latin typeface="Sabon Next LT"/>
            </a:rPr>
            <a:t>Introduction</a:t>
          </a:r>
        </a:p>
      </dsp:txBody>
      <dsp:txXfrm>
        <a:off x="373245" y="100139"/>
        <a:ext cx="4856529" cy="426206"/>
      </dsp:txXfrm>
    </dsp:sp>
    <dsp:sp modelId="{B98E29DC-1B16-4EF3-B4D3-850E3A19CE24}">
      <dsp:nvSpPr>
        <dsp:cNvPr id="0" name=""/>
        <dsp:cNvSpPr/>
      </dsp:nvSpPr>
      <dsp:spPr>
        <a:xfrm>
          <a:off x="0" y="1971402"/>
          <a:ext cx="7003777" cy="1461600"/>
        </a:xfrm>
        <a:prstGeom prst="rect">
          <a:avLst/>
        </a:prstGeom>
        <a:solidFill>
          <a:schemeClr val="lt1">
            <a:alpha val="90000"/>
            <a:hueOff val="0"/>
            <a:satOff val="0"/>
            <a:lumOff val="0"/>
            <a:alphaOff val="0"/>
          </a:schemeClr>
        </a:solidFill>
        <a:ln w="12700" cap="flat" cmpd="sng" algn="ctr">
          <a:solidFill>
            <a:schemeClr val="accent5">
              <a:hueOff val="-501886"/>
              <a:satOff val="2180"/>
              <a:lumOff val="-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3571" tIns="333248" rIns="54357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2.1 Video Dataset Acquisition</a:t>
          </a:r>
        </a:p>
        <a:p>
          <a:pPr marL="171450" lvl="1" indent="-171450" algn="l" defTabSz="711200">
            <a:lnSpc>
              <a:spcPct val="90000"/>
            </a:lnSpc>
            <a:spcBef>
              <a:spcPct val="0"/>
            </a:spcBef>
            <a:spcAft>
              <a:spcPct val="15000"/>
            </a:spcAft>
            <a:buChar char="•"/>
          </a:pPr>
          <a:r>
            <a:rPr lang="en-US" sz="1600" kern="1200"/>
            <a:t>2.2 Video Preprocessing</a:t>
          </a:r>
        </a:p>
        <a:p>
          <a:pPr marL="171450" lvl="1" indent="-171450" algn="l" defTabSz="711200">
            <a:lnSpc>
              <a:spcPct val="90000"/>
            </a:lnSpc>
            <a:spcBef>
              <a:spcPct val="0"/>
            </a:spcBef>
            <a:spcAft>
              <a:spcPct val="15000"/>
            </a:spcAft>
            <a:buChar char="•"/>
          </a:pPr>
          <a:r>
            <a:rPr lang="en-US" sz="1600" kern="1200"/>
            <a:t>2.3 </a:t>
          </a:r>
          <a:r>
            <a:rPr lang="en-US" sz="1600" kern="1200" err="1"/>
            <a:t>ResNeXt</a:t>
          </a:r>
          <a:r>
            <a:rPr lang="en-US" sz="1600" kern="1200"/>
            <a:t> CNN for Feature Extraction</a:t>
          </a:r>
        </a:p>
        <a:p>
          <a:pPr marL="171450" lvl="1" indent="-171450" algn="l" defTabSz="711200">
            <a:lnSpc>
              <a:spcPct val="90000"/>
            </a:lnSpc>
            <a:spcBef>
              <a:spcPct val="0"/>
            </a:spcBef>
            <a:spcAft>
              <a:spcPct val="15000"/>
            </a:spcAft>
            <a:buChar char="•"/>
          </a:pPr>
          <a:r>
            <a:rPr lang="en-US" sz="1600" kern="1200"/>
            <a:t>2.4 Bidirectional LSTM for Sequence Processing</a:t>
          </a:r>
        </a:p>
      </dsp:txBody>
      <dsp:txXfrm>
        <a:off x="0" y="1971402"/>
        <a:ext cx="7003777" cy="1461600"/>
      </dsp:txXfrm>
    </dsp:sp>
    <dsp:sp modelId="{4115A0B1-7029-491A-8B14-6A52AF66168C}">
      <dsp:nvSpPr>
        <dsp:cNvPr id="0" name=""/>
        <dsp:cNvSpPr/>
      </dsp:nvSpPr>
      <dsp:spPr>
        <a:xfrm>
          <a:off x="350188" y="1735242"/>
          <a:ext cx="4902643" cy="472320"/>
        </a:xfrm>
        <a:prstGeom prst="roundRect">
          <a:avLst/>
        </a:prstGeom>
        <a:solidFill>
          <a:schemeClr val="accent5">
            <a:hueOff val="-501886"/>
            <a:satOff val="2180"/>
            <a:lumOff val="-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308" tIns="0" rIns="185308" bIns="0" numCol="1" spcCol="1270" anchor="ctr" anchorCtr="0">
          <a:noAutofit/>
        </a:bodyPr>
        <a:lstStyle/>
        <a:p>
          <a:pPr marL="0" lvl="0" indent="0" algn="l" defTabSz="711200">
            <a:lnSpc>
              <a:spcPct val="90000"/>
            </a:lnSpc>
            <a:spcBef>
              <a:spcPct val="0"/>
            </a:spcBef>
            <a:spcAft>
              <a:spcPct val="35000"/>
            </a:spcAft>
            <a:buNone/>
          </a:pPr>
          <a:r>
            <a:rPr lang="en-US" sz="1600" kern="1200"/>
            <a:t>2.0 Methodology</a:t>
          </a:r>
        </a:p>
      </dsp:txBody>
      <dsp:txXfrm>
        <a:off x="373245" y="1758299"/>
        <a:ext cx="4856529" cy="426206"/>
      </dsp:txXfrm>
    </dsp:sp>
    <dsp:sp modelId="{41948008-6317-44D6-9574-01E7F65252C5}">
      <dsp:nvSpPr>
        <dsp:cNvPr id="0" name=""/>
        <dsp:cNvSpPr/>
      </dsp:nvSpPr>
      <dsp:spPr>
        <a:xfrm>
          <a:off x="0" y="3755562"/>
          <a:ext cx="7003777" cy="1285200"/>
        </a:xfrm>
        <a:prstGeom prst="rect">
          <a:avLst/>
        </a:prstGeom>
        <a:solidFill>
          <a:schemeClr val="lt1">
            <a:alpha val="90000"/>
            <a:hueOff val="0"/>
            <a:satOff val="0"/>
            <a:lumOff val="0"/>
            <a:alphaOff val="0"/>
          </a:schemeClr>
        </a:solidFill>
        <a:ln w="12700" cap="flat" cmpd="sng" algn="ctr">
          <a:solidFill>
            <a:schemeClr val="accent5">
              <a:hueOff val="-1003771"/>
              <a:satOff val="4359"/>
              <a:lumOff val="-1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3571" tIns="333248" rIns="543571"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3.1 Training and validation graphs</a:t>
          </a:r>
        </a:p>
        <a:p>
          <a:pPr marL="171450" lvl="1" indent="-171450" algn="l" defTabSz="711200" rtl="0">
            <a:lnSpc>
              <a:spcPct val="90000"/>
            </a:lnSpc>
            <a:spcBef>
              <a:spcPct val="0"/>
            </a:spcBef>
            <a:spcAft>
              <a:spcPct val="15000"/>
            </a:spcAft>
            <a:buChar char="•"/>
          </a:pPr>
          <a:r>
            <a:rPr lang="en-US" sz="1600" kern="1200"/>
            <a:t>3.2 Evaluating the performance of the model</a:t>
          </a:r>
          <a:endParaRPr lang="en-US" sz="1600" kern="1200">
            <a:latin typeface="Sabon Next LT"/>
          </a:endParaRPr>
        </a:p>
        <a:p>
          <a:pPr marL="171450" lvl="1" indent="-171450" algn="l" defTabSz="711200" rtl="0">
            <a:lnSpc>
              <a:spcPct val="90000"/>
            </a:lnSpc>
            <a:spcBef>
              <a:spcPct val="0"/>
            </a:spcBef>
            <a:spcAft>
              <a:spcPct val="15000"/>
            </a:spcAft>
            <a:buChar char="•"/>
          </a:pPr>
          <a:r>
            <a:rPr lang="en-US" sz="1600" kern="1200"/>
            <a:t>3.3 Problems Encountered</a:t>
          </a:r>
          <a:endParaRPr lang="en-US" sz="1600" kern="1200">
            <a:latin typeface="Sabon Next LT"/>
          </a:endParaRPr>
        </a:p>
      </dsp:txBody>
      <dsp:txXfrm>
        <a:off x="0" y="3755562"/>
        <a:ext cx="7003777" cy="1285200"/>
      </dsp:txXfrm>
    </dsp:sp>
    <dsp:sp modelId="{598AD1C4-FA1A-4A61-A17A-08B97AE910B4}">
      <dsp:nvSpPr>
        <dsp:cNvPr id="0" name=""/>
        <dsp:cNvSpPr/>
      </dsp:nvSpPr>
      <dsp:spPr>
        <a:xfrm>
          <a:off x="350188" y="3519402"/>
          <a:ext cx="4902643" cy="472320"/>
        </a:xfrm>
        <a:prstGeom prst="roundRect">
          <a:avLst/>
        </a:prstGeom>
        <a:solidFill>
          <a:schemeClr val="accent5">
            <a:hueOff val="-1003771"/>
            <a:satOff val="4359"/>
            <a:lumOff val="-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308" tIns="0" rIns="185308" bIns="0" numCol="1" spcCol="1270" anchor="ctr" anchorCtr="0">
          <a:noAutofit/>
        </a:bodyPr>
        <a:lstStyle/>
        <a:p>
          <a:pPr marL="0" lvl="0" indent="0" algn="l" defTabSz="711200" rtl="0">
            <a:lnSpc>
              <a:spcPct val="90000"/>
            </a:lnSpc>
            <a:spcBef>
              <a:spcPct val="0"/>
            </a:spcBef>
            <a:spcAft>
              <a:spcPct val="35000"/>
            </a:spcAft>
            <a:buNone/>
          </a:pPr>
          <a:r>
            <a:rPr lang="en-US" sz="1600" kern="1200"/>
            <a:t>3.0 Results and Discussion</a:t>
          </a:r>
          <a:endParaRPr lang="en-US" sz="1600" kern="1200">
            <a:latin typeface="Sabon Next LT"/>
          </a:endParaRPr>
        </a:p>
      </dsp:txBody>
      <dsp:txXfrm>
        <a:off x="373245" y="3542459"/>
        <a:ext cx="4856529" cy="426206"/>
      </dsp:txXfrm>
    </dsp:sp>
    <dsp:sp modelId="{DDE947CB-D3C6-4477-86DC-8D6571B46019}">
      <dsp:nvSpPr>
        <dsp:cNvPr id="0" name=""/>
        <dsp:cNvSpPr/>
      </dsp:nvSpPr>
      <dsp:spPr>
        <a:xfrm>
          <a:off x="0" y="5363322"/>
          <a:ext cx="7003777" cy="403200"/>
        </a:xfrm>
        <a:prstGeom prst="rect">
          <a:avLst/>
        </a:prstGeom>
        <a:solidFill>
          <a:schemeClr val="lt1">
            <a:alpha val="90000"/>
            <a:hueOff val="0"/>
            <a:satOff val="0"/>
            <a:lumOff val="0"/>
            <a:alphaOff val="0"/>
          </a:schemeClr>
        </a:solidFill>
        <a:ln w="12700" cap="flat" cmpd="sng" algn="ctr">
          <a:solidFill>
            <a:schemeClr val="accent5">
              <a:hueOff val="-1505657"/>
              <a:satOff val="6539"/>
              <a:lumOff val="-196"/>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3E87E6-84FA-4A1F-BC48-28CDA4FE57E8}">
      <dsp:nvSpPr>
        <dsp:cNvPr id="0" name=""/>
        <dsp:cNvSpPr/>
      </dsp:nvSpPr>
      <dsp:spPr>
        <a:xfrm>
          <a:off x="350188" y="5127162"/>
          <a:ext cx="4902643" cy="472320"/>
        </a:xfrm>
        <a:prstGeom prst="roundRect">
          <a:avLst/>
        </a:prstGeom>
        <a:solidFill>
          <a:schemeClr val="accent5">
            <a:hueOff val="-1505657"/>
            <a:satOff val="6539"/>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308" tIns="0" rIns="185308" bIns="0" numCol="1" spcCol="1270" anchor="ctr" anchorCtr="0">
          <a:noAutofit/>
        </a:bodyPr>
        <a:lstStyle/>
        <a:p>
          <a:pPr marL="0" lvl="0" indent="0" algn="l" defTabSz="711200">
            <a:lnSpc>
              <a:spcPct val="90000"/>
            </a:lnSpc>
            <a:spcBef>
              <a:spcPct val="0"/>
            </a:spcBef>
            <a:spcAft>
              <a:spcPct val="35000"/>
            </a:spcAft>
            <a:buNone/>
          </a:pPr>
          <a:r>
            <a:rPr lang="en-US" sz="1600" kern="1200"/>
            <a:t>4.0 Conclusion </a:t>
          </a:r>
        </a:p>
      </dsp:txBody>
      <dsp:txXfrm>
        <a:off x="373245" y="5150219"/>
        <a:ext cx="4856529"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EB409-CA21-4A9F-987C-D6604FCFDDB3}">
      <dsp:nvSpPr>
        <dsp:cNvPr id="0" name=""/>
        <dsp:cNvSpPr/>
      </dsp:nvSpPr>
      <dsp:spPr>
        <a:xfrm>
          <a:off x="51" y="215996"/>
          <a:ext cx="4913783" cy="6336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rtl="0">
            <a:lnSpc>
              <a:spcPct val="90000"/>
            </a:lnSpc>
            <a:spcBef>
              <a:spcPct val="0"/>
            </a:spcBef>
            <a:spcAft>
              <a:spcPct val="35000"/>
            </a:spcAft>
            <a:buNone/>
          </a:pPr>
          <a:r>
            <a:rPr lang="en-US" sz="2200" b="1" kern="1200"/>
            <a:t>1.0 What is a deepfake?</a:t>
          </a:r>
          <a:endParaRPr lang="en-US" sz="2200" b="1" kern="1200">
            <a:latin typeface="Sabon Next LT"/>
          </a:endParaRPr>
        </a:p>
      </dsp:txBody>
      <dsp:txXfrm>
        <a:off x="51" y="215996"/>
        <a:ext cx="4913783" cy="633600"/>
      </dsp:txXfrm>
    </dsp:sp>
    <dsp:sp modelId="{7F7A1B38-D65C-45AE-B3F5-582536CBD794}">
      <dsp:nvSpPr>
        <dsp:cNvPr id="0" name=""/>
        <dsp:cNvSpPr/>
      </dsp:nvSpPr>
      <dsp:spPr>
        <a:xfrm>
          <a:off x="51" y="849596"/>
          <a:ext cx="4913783" cy="259676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The term deepfake melds two words: deep and fake. It combines the concept of </a:t>
          </a:r>
          <a:r>
            <a:rPr lang="en-US" sz="2200" kern="1200">
              <a:latin typeface="Sabon Next LT"/>
            </a:rPr>
            <a:t>deep</a:t>
          </a:r>
          <a:r>
            <a:rPr lang="en-US" sz="2200" kern="1200"/>
            <a:t> learning with something that isn’t real.</a:t>
          </a:r>
          <a:endParaRPr lang="en-US" sz="2200" b="1" kern="1200"/>
        </a:p>
        <a:p>
          <a:pPr marL="228600" lvl="1" indent="-228600" algn="l" defTabSz="977900">
            <a:lnSpc>
              <a:spcPct val="90000"/>
            </a:lnSpc>
            <a:spcBef>
              <a:spcPct val="0"/>
            </a:spcBef>
            <a:spcAft>
              <a:spcPct val="15000"/>
            </a:spcAft>
            <a:buChar char="•"/>
          </a:pPr>
          <a:r>
            <a:rPr lang="en-US" sz="2200" kern="1200"/>
            <a:t>Deepfakes are artificial images and sounds put together with machine-learning algorithms.</a:t>
          </a:r>
        </a:p>
      </dsp:txBody>
      <dsp:txXfrm>
        <a:off x="51" y="849596"/>
        <a:ext cx="4913783" cy="2596769"/>
      </dsp:txXfrm>
    </dsp:sp>
    <dsp:sp modelId="{683B57FC-D396-4CD1-A061-22F68AAEC49C}">
      <dsp:nvSpPr>
        <dsp:cNvPr id="0" name=""/>
        <dsp:cNvSpPr/>
      </dsp:nvSpPr>
      <dsp:spPr>
        <a:xfrm>
          <a:off x="5601764" y="215996"/>
          <a:ext cx="4913783" cy="633600"/>
        </a:xfrm>
        <a:prstGeom prst="rect">
          <a:avLst/>
        </a:prstGeom>
        <a:solidFill>
          <a:schemeClr val="accent5">
            <a:hueOff val="-1505657"/>
            <a:satOff val="6539"/>
            <a:lumOff val="-196"/>
            <a:alphaOff val="0"/>
          </a:schemeClr>
        </a:solidFill>
        <a:ln w="12700" cap="flat" cmpd="sng" algn="ctr">
          <a:solidFill>
            <a:schemeClr val="accent5">
              <a:hueOff val="-1505657"/>
              <a:satOff val="6539"/>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rtl="0">
            <a:lnSpc>
              <a:spcPct val="90000"/>
            </a:lnSpc>
            <a:spcBef>
              <a:spcPct val="0"/>
            </a:spcBef>
            <a:spcAft>
              <a:spcPct val="35000"/>
            </a:spcAft>
            <a:buNone/>
          </a:pPr>
          <a:r>
            <a:rPr lang="en-US" sz="2200" b="1" kern="1200">
              <a:latin typeface="Sabon Next LT"/>
            </a:rPr>
            <a:t>1.2 What</a:t>
          </a:r>
          <a:r>
            <a:rPr lang="en-US" sz="2200" b="1" kern="1200"/>
            <a:t> are deepfakes used for?</a:t>
          </a:r>
        </a:p>
      </dsp:txBody>
      <dsp:txXfrm>
        <a:off x="5601764" y="215996"/>
        <a:ext cx="4913783" cy="633600"/>
      </dsp:txXfrm>
    </dsp:sp>
    <dsp:sp modelId="{C7491180-9405-40AA-9D8E-7160E227ADD5}">
      <dsp:nvSpPr>
        <dsp:cNvPr id="0" name=""/>
        <dsp:cNvSpPr/>
      </dsp:nvSpPr>
      <dsp:spPr>
        <a:xfrm>
          <a:off x="5601764" y="849596"/>
          <a:ext cx="4913783" cy="2596769"/>
        </a:xfrm>
        <a:prstGeom prst="rect">
          <a:avLst/>
        </a:prstGeom>
        <a:solidFill>
          <a:schemeClr val="accent5">
            <a:tint val="40000"/>
            <a:alpha val="90000"/>
            <a:hueOff val="-2113125"/>
            <a:satOff val="3966"/>
            <a:lumOff val="243"/>
            <a:alphaOff val="0"/>
          </a:schemeClr>
        </a:solidFill>
        <a:ln w="12700" cap="flat" cmpd="sng" algn="ctr">
          <a:solidFill>
            <a:schemeClr val="accent5">
              <a:tint val="40000"/>
              <a:alpha val="90000"/>
              <a:hueOff val="-2113125"/>
              <a:satOff val="3966"/>
              <a:lumOff val="2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US" sz="2200" kern="1200"/>
            <a:t>Scams and hoaxes.</a:t>
          </a:r>
        </a:p>
        <a:p>
          <a:pPr marL="228600" lvl="1" indent="-228600" algn="l" defTabSz="977900">
            <a:lnSpc>
              <a:spcPct val="90000"/>
            </a:lnSpc>
            <a:spcBef>
              <a:spcPct val="0"/>
            </a:spcBef>
            <a:spcAft>
              <a:spcPct val="15000"/>
            </a:spcAft>
            <a:buChar char="•"/>
          </a:pPr>
          <a:r>
            <a:rPr lang="en-US" sz="2200" kern="1200"/>
            <a:t>Celebrity pornography.</a:t>
          </a:r>
        </a:p>
        <a:p>
          <a:pPr marL="228600" lvl="1" indent="-228600" algn="l" defTabSz="977900">
            <a:lnSpc>
              <a:spcPct val="90000"/>
            </a:lnSpc>
            <a:spcBef>
              <a:spcPct val="0"/>
            </a:spcBef>
            <a:spcAft>
              <a:spcPct val="15000"/>
            </a:spcAft>
            <a:buChar char="•"/>
          </a:pPr>
          <a:r>
            <a:rPr lang="en-US" sz="2200" kern="1200"/>
            <a:t>Election manipulation.</a:t>
          </a:r>
        </a:p>
        <a:p>
          <a:pPr marL="228600" lvl="1" indent="-228600" algn="l" defTabSz="977900">
            <a:lnSpc>
              <a:spcPct val="90000"/>
            </a:lnSpc>
            <a:spcBef>
              <a:spcPct val="0"/>
            </a:spcBef>
            <a:spcAft>
              <a:spcPct val="15000"/>
            </a:spcAft>
            <a:buChar char="•"/>
          </a:pPr>
          <a:r>
            <a:rPr lang="en-US" sz="2200" kern="1200"/>
            <a:t>Social engineering.</a:t>
          </a:r>
        </a:p>
        <a:p>
          <a:pPr marL="228600" lvl="1" indent="-228600" algn="l" defTabSz="977900">
            <a:lnSpc>
              <a:spcPct val="90000"/>
            </a:lnSpc>
            <a:spcBef>
              <a:spcPct val="0"/>
            </a:spcBef>
            <a:spcAft>
              <a:spcPct val="15000"/>
            </a:spcAft>
            <a:buChar char="•"/>
          </a:pPr>
          <a:r>
            <a:rPr lang="en-US" sz="2200" kern="1200"/>
            <a:t>Automated disinformation attacks.</a:t>
          </a:r>
        </a:p>
        <a:p>
          <a:pPr marL="228600" lvl="1" indent="-228600" algn="l" defTabSz="977900">
            <a:lnSpc>
              <a:spcPct val="90000"/>
            </a:lnSpc>
            <a:spcBef>
              <a:spcPct val="0"/>
            </a:spcBef>
            <a:spcAft>
              <a:spcPct val="15000"/>
            </a:spcAft>
            <a:buChar char="•"/>
          </a:pPr>
          <a:r>
            <a:rPr lang="en-US" sz="2200" kern="1200"/>
            <a:t>Identity theft and financial fraud. </a:t>
          </a:r>
        </a:p>
      </dsp:txBody>
      <dsp:txXfrm>
        <a:off x="5601764" y="849596"/>
        <a:ext cx="4913783" cy="2596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D9284-3729-453F-A3BD-F1D8AEE764EF}">
      <dsp:nvSpPr>
        <dsp:cNvPr id="0" name=""/>
        <dsp:cNvSpPr/>
      </dsp:nvSpPr>
      <dsp:spPr>
        <a:xfrm>
          <a:off x="0" y="4565"/>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9733F-D1F7-4477-A72A-CBECC333ACB3}">
      <dsp:nvSpPr>
        <dsp:cNvPr id="0" name=""/>
        <dsp:cNvSpPr/>
      </dsp:nvSpPr>
      <dsp:spPr>
        <a:xfrm>
          <a:off x="294154" y="223358"/>
          <a:ext cx="534826" cy="534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CE5E25-CEB6-4A00-A5B0-6A5AC03D6EE0}">
      <dsp:nvSpPr>
        <dsp:cNvPr id="0" name=""/>
        <dsp:cNvSpPr/>
      </dsp:nvSpPr>
      <dsp:spPr>
        <a:xfrm>
          <a:off x="1123136" y="4565"/>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90000"/>
            </a:lnSpc>
            <a:spcBef>
              <a:spcPct val="0"/>
            </a:spcBef>
            <a:spcAft>
              <a:spcPct val="35000"/>
            </a:spcAft>
            <a:buNone/>
          </a:pPr>
          <a:r>
            <a:rPr lang="en-US" sz="1900" kern="1200"/>
            <a:t>Learning Rate: </a:t>
          </a:r>
          <a:r>
            <a:rPr lang="en-US" sz="1900" kern="1200">
              <a:latin typeface="Sabon Next LT"/>
            </a:rPr>
            <a:t>1E-5</a:t>
          </a:r>
          <a:endParaRPr lang="en-US" sz="1900" kern="1200"/>
        </a:p>
      </dsp:txBody>
      <dsp:txXfrm>
        <a:off x="1123136" y="4565"/>
        <a:ext cx="5880640" cy="972412"/>
      </dsp:txXfrm>
    </dsp:sp>
    <dsp:sp modelId="{FC1654AB-AE64-4B8D-B00B-2D1C040048FE}">
      <dsp:nvSpPr>
        <dsp:cNvPr id="0" name=""/>
        <dsp:cNvSpPr/>
      </dsp:nvSpPr>
      <dsp:spPr>
        <a:xfrm>
          <a:off x="0" y="1220080"/>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E4C0A-E850-465A-A5F6-19BC5781F87C}">
      <dsp:nvSpPr>
        <dsp:cNvPr id="0" name=""/>
        <dsp:cNvSpPr/>
      </dsp:nvSpPr>
      <dsp:spPr>
        <a:xfrm>
          <a:off x="294154" y="1438873"/>
          <a:ext cx="534826" cy="534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88E617-455E-4139-9C0B-17A10B4054C6}">
      <dsp:nvSpPr>
        <dsp:cNvPr id="0" name=""/>
        <dsp:cNvSpPr/>
      </dsp:nvSpPr>
      <dsp:spPr>
        <a:xfrm>
          <a:off x="1123136" y="1220080"/>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90000"/>
            </a:lnSpc>
            <a:spcBef>
              <a:spcPct val="0"/>
            </a:spcBef>
            <a:spcAft>
              <a:spcPct val="35000"/>
            </a:spcAft>
            <a:buNone/>
          </a:pPr>
          <a:r>
            <a:rPr lang="en-US" sz="1900" kern="1200"/>
            <a:t>Epochs: 20</a:t>
          </a:r>
        </a:p>
      </dsp:txBody>
      <dsp:txXfrm>
        <a:off x="1123136" y="1220080"/>
        <a:ext cx="5880640" cy="972412"/>
      </dsp:txXfrm>
    </dsp:sp>
    <dsp:sp modelId="{EB6082B4-1924-4298-95A1-22BC35782989}">
      <dsp:nvSpPr>
        <dsp:cNvPr id="0" name=""/>
        <dsp:cNvSpPr/>
      </dsp:nvSpPr>
      <dsp:spPr>
        <a:xfrm>
          <a:off x="0" y="2435596"/>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8E36E-A2AB-4757-9840-B0287214C2FC}">
      <dsp:nvSpPr>
        <dsp:cNvPr id="0" name=""/>
        <dsp:cNvSpPr/>
      </dsp:nvSpPr>
      <dsp:spPr>
        <a:xfrm>
          <a:off x="294154" y="2654389"/>
          <a:ext cx="534826" cy="534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90BCAB-0276-4E60-9640-CFAC9D1B707C}">
      <dsp:nvSpPr>
        <dsp:cNvPr id="0" name=""/>
        <dsp:cNvSpPr/>
      </dsp:nvSpPr>
      <dsp:spPr>
        <a:xfrm>
          <a:off x="1123136" y="2435596"/>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90000"/>
            </a:lnSpc>
            <a:spcBef>
              <a:spcPct val="0"/>
            </a:spcBef>
            <a:spcAft>
              <a:spcPct val="35000"/>
            </a:spcAft>
            <a:buNone/>
          </a:pPr>
          <a:r>
            <a:rPr lang="en-US" sz="1900" kern="1200"/>
            <a:t>Dropout Rate: 0.4,0.5, 0.6</a:t>
          </a:r>
        </a:p>
      </dsp:txBody>
      <dsp:txXfrm>
        <a:off x="1123136" y="2435596"/>
        <a:ext cx="5880640" cy="972412"/>
      </dsp:txXfrm>
    </dsp:sp>
    <dsp:sp modelId="{570E48D2-CDC4-4CCB-BB86-1B0DA838C833}">
      <dsp:nvSpPr>
        <dsp:cNvPr id="0" name=""/>
        <dsp:cNvSpPr/>
      </dsp:nvSpPr>
      <dsp:spPr>
        <a:xfrm>
          <a:off x="0" y="3651111"/>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198A9-1B7E-408D-B2CF-E81EA26C21F2}">
      <dsp:nvSpPr>
        <dsp:cNvPr id="0" name=""/>
        <dsp:cNvSpPr/>
      </dsp:nvSpPr>
      <dsp:spPr>
        <a:xfrm>
          <a:off x="294154" y="3869904"/>
          <a:ext cx="534826" cy="534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97B31-8266-4EC2-B94F-4BAD8924FB44}">
      <dsp:nvSpPr>
        <dsp:cNvPr id="0" name=""/>
        <dsp:cNvSpPr/>
      </dsp:nvSpPr>
      <dsp:spPr>
        <a:xfrm>
          <a:off x="1123136" y="3651111"/>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90000"/>
            </a:lnSpc>
            <a:spcBef>
              <a:spcPct val="0"/>
            </a:spcBef>
            <a:spcAft>
              <a:spcPct val="35000"/>
            </a:spcAft>
            <a:buNone/>
          </a:pPr>
          <a:r>
            <a:rPr lang="en-US" sz="1900" kern="1200"/>
            <a:t>Sequence length: 20, 10, 5, 3</a:t>
          </a:r>
        </a:p>
      </dsp:txBody>
      <dsp:txXfrm>
        <a:off x="1123136" y="3651111"/>
        <a:ext cx="5880640" cy="972412"/>
      </dsp:txXfrm>
    </dsp:sp>
    <dsp:sp modelId="{0EF9C1D3-2311-4711-93D5-EB91C0938ED2}">
      <dsp:nvSpPr>
        <dsp:cNvPr id="0" name=""/>
        <dsp:cNvSpPr/>
      </dsp:nvSpPr>
      <dsp:spPr>
        <a:xfrm>
          <a:off x="0" y="4866627"/>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0281D-8300-4850-8629-5B62DF3A2065}">
      <dsp:nvSpPr>
        <dsp:cNvPr id="0" name=""/>
        <dsp:cNvSpPr/>
      </dsp:nvSpPr>
      <dsp:spPr>
        <a:xfrm>
          <a:off x="294154" y="5085420"/>
          <a:ext cx="534826" cy="5348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E55B4C-5017-426C-9AF2-4373130DA6DA}">
      <dsp:nvSpPr>
        <dsp:cNvPr id="0" name=""/>
        <dsp:cNvSpPr/>
      </dsp:nvSpPr>
      <dsp:spPr>
        <a:xfrm>
          <a:off x="1123136" y="4866627"/>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90000"/>
            </a:lnSpc>
            <a:spcBef>
              <a:spcPct val="0"/>
            </a:spcBef>
            <a:spcAft>
              <a:spcPct val="35000"/>
            </a:spcAft>
            <a:buNone/>
          </a:pPr>
          <a:r>
            <a:rPr lang="en-US" sz="1900" kern="1200"/>
            <a:t>Activation Function: </a:t>
          </a:r>
          <a:r>
            <a:rPr lang="en-US" sz="1900" kern="1200" err="1"/>
            <a:t>ReLu</a:t>
          </a:r>
          <a:endParaRPr lang="en-US" sz="1900" kern="1200"/>
        </a:p>
      </dsp:txBody>
      <dsp:txXfrm>
        <a:off x="1123136" y="4866627"/>
        <a:ext cx="5880640" cy="972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31143-29DF-46A1-9A21-002E9598BE70}">
      <dsp:nvSpPr>
        <dsp:cNvPr id="0" name=""/>
        <dsp:cNvSpPr/>
      </dsp:nvSpPr>
      <dsp:spPr>
        <a:xfrm>
          <a:off x="0" y="113588"/>
          <a:ext cx="7003777" cy="27750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 conclusion, our findings show that in our test to determine whether a video is fake or not we reached a good accuracy score of 94.58% with the ADAM optimizer.  </a:t>
          </a:r>
        </a:p>
      </dsp:txBody>
      <dsp:txXfrm>
        <a:off x="135469" y="249057"/>
        <a:ext cx="6732839" cy="2504155"/>
      </dsp:txXfrm>
    </dsp:sp>
    <dsp:sp modelId="{E6E27BBA-C2C5-41E9-902F-55A4D61C91F2}">
      <dsp:nvSpPr>
        <dsp:cNvPr id="0" name=""/>
        <dsp:cNvSpPr/>
      </dsp:nvSpPr>
      <dsp:spPr>
        <a:xfrm>
          <a:off x="0" y="2954922"/>
          <a:ext cx="7003777" cy="2775093"/>
        </a:xfrm>
        <a:prstGeom prst="roundRect">
          <a:avLst/>
        </a:prstGeom>
        <a:solidFill>
          <a:schemeClr val="accent2">
            <a:hueOff val="-1512098"/>
            <a:satOff val="-6347"/>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Our solution uses </a:t>
          </a:r>
          <a:r>
            <a:rPr lang="en-US" sz="2300" kern="1200" err="1"/>
            <a:t>ResNeXt</a:t>
          </a:r>
          <a:r>
            <a:rPr lang="en-US" sz="2300" kern="1200"/>
            <a:t> CNN for frame-level detection and RNN and LSTM for video classification. Based on the factors stated in the research, the suggested approach can detect whether a movie is a deep fake or not. It</a:t>
          </a:r>
          <a:r>
            <a:rPr lang="en-US" sz="2300" kern="1200">
              <a:latin typeface="Sabon Next LT"/>
            </a:rPr>
            <a:t> will</a:t>
          </a:r>
          <a:r>
            <a:rPr lang="en-US" sz="2300" kern="1200"/>
            <a:t> deliver extremely high accuracy on real-time data. </a:t>
          </a:r>
        </a:p>
      </dsp:txBody>
      <dsp:txXfrm>
        <a:off x="135469" y="3090391"/>
        <a:ext cx="6732839" cy="25041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A3C4F-459F-42AA-A4C0-480C16C7D989}" type="datetimeFigureOut">
              <a:rPr lang="en-US"/>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9BD2F-C30F-4752-9B67-39CFAFA53891}" type="slidenum">
              <a:rPr lang="en-US"/>
              <a:t>‹#›</a:t>
            </a:fld>
            <a:endParaRPr lang="en-US"/>
          </a:p>
        </p:txBody>
      </p:sp>
    </p:spTree>
    <p:extLst>
      <p:ext uri="{BB962C8B-B14F-4D97-AF65-F5344CB8AC3E}">
        <p14:creationId xmlns:p14="http://schemas.microsoft.com/office/powerpoint/2010/main" val="38014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Michael</a:t>
            </a:r>
          </a:p>
        </p:txBody>
      </p:sp>
      <p:sp>
        <p:nvSpPr>
          <p:cNvPr id="4" name="Slide Number Placeholder 3"/>
          <p:cNvSpPr>
            <a:spLocks noGrp="1"/>
          </p:cNvSpPr>
          <p:nvPr>
            <p:ph type="sldNum" sz="quarter" idx="5"/>
          </p:nvPr>
        </p:nvSpPr>
        <p:spPr/>
        <p:txBody>
          <a:bodyPr/>
          <a:lstStyle/>
          <a:p>
            <a:fld id="{39C9BD2F-C30F-4752-9B67-39CFAFA53891}" type="slidenum">
              <a:rPr lang="en-US"/>
              <a:t>4</a:t>
            </a:fld>
            <a:endParaRPr lang="en-US"/>
          </a:p>
        </p:txBody>
      </p:sp>
    </p:spTree>
    <p:extLst>
      <p:ext uri="{BB962C8B-B14F-4D97-AF65-F5344CB8AC3E}">
        <p14:creationId xmlns:p14="http://schemas.microsoft.com/office/powerpoint/2010/main" val="195439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sunday</a:t>
            </a:r>
          </a:p>
        </p:txBody>
      </p:sp>
      <p:sp>
        <p:nvSpPr>
          <p:cNvPr id="4" name="Slide Number Placeholder 3"/>
          <p:cNvSpPr>
            <a:spLocks noGrp="1"/>
          </p:cNvSpPr>
          <p:nvPr>
            <p:ph type="sldNum" sz="quarter" idx="5"/>
          </p:nvPr>
        </p:nvSpPr>
        <p:spPr/>
        <p:txBody>
          <a:bodyPr/>
          <a:lstStyle/>
          <a:p>
            <a:fld id="{39C9BD2F-C30F-4752-9B67-39CFAFA53891}" type="slidenum">
              <a:rPr lang="en-US"/>
              <a:t>5</a:t>
            </a:fld>
            <a:endParaRPr lang="en-US"/>
          </a:p>
        </p:txBody>
      </p:sp>
    </p:spTree>
    <p:extLst>
      <p:ext uri="{BB962C8B-B14F-4D97-AF65-F5344CB8AC3E}">
        <p14:creationId xmlns:p14="http://schemas.microsoft.com/office/powerpoint/2010/main" val="33739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Sunday</a:t>
            </a:r>
          </a:p>
        </p:txBody>
      </p:sp>
      <p:sp>
        <p:nvSpPr>
          <p:cNvPr id="4" name="Slide Number Placeholder 3"/>
          <p:cNvSpPr>
            <a:spLocks noGrp="1"/>
          </p:cNvSpPr>
          <p:nvPr>
            <p:ph type="sldNum" sz="quarter" idx="5"/>
          </p:nvPr>
        </p:nvSpPr>
        <p:spPr/>
        <p:txBody>
          <a:bodyPr/>
          <a:lstStyle/>
          <a:p>
            <a:fld id="{39C9BD2F-C30F-4752-9B67-39CFAFA53891}" type="slidenum">
              <a:rPr lang="en-US"/>
              <a:t>7</a:t>
            </a:fld>
            <a:endParaRPr lang="en-US"/>
          </a:p>
        </p:txBody>
      </p:sp>
    </p:spTree>
    <p:extLst>
      <p:ext uri="{BB962C8B-B14F-4D97-AF65-F5344CB8AC3E}">
        <p14:creationId xmlns:p14="http://schemas.microsoft.com/office/powerpoint/2010/main" val="143699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Gregory</a:t>
            </a:r>
          </a:p>
        </p:txBody>
      </p:sp>
      <p:sp>
        <p:nvSpPr>
          <p:cNvPr id="4" name="Slide Number Placeholder 3"/>
          <p:cNvSpPr>
            <a:spLocks noGrp="1"/>
          </p:cNvSpPr>
          <p:nvPr>
            <p:ph type="sldNum" sz="quarter" idx="5"/>
          </p:nvPr>
        </p:nvSpPr>
        <p:spPr/>
        <p:txBody>
          <a:bodyPr/>
          <a:lstStyle/>
          <a:p>
            <a:fld id="{39C9BD2F-C30F-4752-9B67-39CFAFA53891}" type="slidenum">
              <a:rPr lang="en-US"/>
              <a:t>8</a:t>
            </a:fld>
            <a:endParaRPr lang="en-US"/>
          </a:p>
        </p:txBody>
      </p:sp>
    </p:spTree>
    <p:extLst>
      <p:ext uri="{BB962C8B-B14F-4D97-AF65-F5344CB8AC3E}">
        <p14:creationId xmlns:p14="http://schemas.microsoft.com/office/powerpoint/2010/main" val="2543946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Festus, Tune our model</a:t>
            </a:r>
          </a:p>
        </p:txBody>
      </p:sp>
      <p:sp>
        <p:nvSpPr>
          <p:cNvPr id="4" name="Slide Number Placeholder 3"/>
          <p:cNvSpPr>
            <a:spLocks noGrp="1"/>
          </p:cNvSpPr>
          <p:nvPr>
            <p:ph type="sldNum" sz="quarter" idx="5"/>
          </p:nvPr>
        </p:nvSpPr>
        <p:spPr/>
        <p:txBody>
          <a:bodyPr/>
          <a:lstStyle/>
          <a:p>
            <a:fld id="{39C9BD2F-C30F-4752-9B67-39CFAFA53891}" type="slidenum">
              <a:rPr lang="en-US"/>
              <a:t>9</a:t>
            </a:fld>
            <a:endParaRPr lang="en-US"/>
          </a:p>
        </p:txBody>
      </p:sp>
    </p:spTree>
    <p:extLst>
      <p:ext uri="{BB962C8B-B14F-4D97-AF65-F5344CB8AC3E}">
        <p14:creationId xmlns:p14="http://schemas.microsoft.com/office/powerpoint/2010/main" val="422274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Longer time does not mean better results</a:t>
            </a:r>
          </a:p>
          <a:p>
            <a:r>
              <a:rPr lang="en-US">
                <a:cs typeface="Calibri"/>
              </a:rPr>
              <a:t>Sequence length: </a:t>
            </a:r>
            <a:r>
              <a:rPr lang="en-US" err="1">
                <a:cs typeface="Calibri"/>
              </a:rPr>
              <a:t>hyperparamter</a:t>
            </a:r>
            <a:r>
              <a:rPr lang="en-US">
                <a:cs typeface="Calibri"/>
              </a:rPr>
              <a:t>, the iterations of how many times </a:t>
            </a:r>
          </a:p>
        </p:txBody>
      </p:sp>
      <p:sp>
        <p:nvSpPr>
          <p:cNvPr id="4" name="Slide Number Placeholder 3"/>
          <p:cNvSpPr>
            <a:spLocks noGrp="1"/>
          </p:cNvSpPr>
          <p:nvPr>
            <p:ph type="sldNum" sz="quarter" idx="5"/>
          </p:nvPr>
        </p:nvSpPr>
        <p:spPr/>
        <p:txBody>
          <a:bodyPr/>
          <a:lstStyle/>
          <a:p>
            <a:fld id="{39C9BD2F-C30F-4752-9B67-39CFAFA53891}" type="slidenum">
              <a:rPr lang="en-US"/>
              <a:t>14</a:t>
            </a:fld>
            <a:endParaRPr lang="en-US"/>
          </a:p>
        </p:txBody>
      </p:sp>
    </p:spTree>
    <p:extLst>
      <p:ext uri="{BB962C8B-B14F-4D97-AF65-F5344CB8AC3E}">
        <p14:creationId xmlns:p14="http://schemas.microsoft.com/office/powerpoint/2010/main" val="4022804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12/16/2021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384228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12/16/2021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3628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12/16/2021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8640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12/16/2021</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8458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12/16/2021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74855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12/16/2021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60105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12/16/2021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60977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12/16/2021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178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12/16/2021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31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12/16/2021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7108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12/16/2021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0967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12/16/2021</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026818307"/>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reativecommons.org/licenses/by-nc/3.0/"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freepngimg.com/png/85354-text-question-blog-questions-logo-any" TargetMode="External"/><Relationship Id="rId5" Type="http://schemas.openxmlformats.org/officeDocument/2006/relationships/image" Target="../media/image33.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9" name="Picture 4" descr="Human brain nerve cells">
            <a:extLst>
              <a:ext uri="{FF2B5EF4-FFF2-40B4-BE49-F238E27FC236}">
                <a16:creationId xmlns:a16="http://schemas.microsoft.com/office/drawing/2014/main" id="{BC620125-1348-4F9B-B19E-E453941C3D28}"/>
              </a:ext>
            </a:extLst>
          </p:cNvPr>
          <p:cNvPicPr>
            <a:picLocks noChangeAspect="1"/>
          </p:cNvPicPr>
          <p:nvPr/>
        </p:nvPicPr>
        <p:blipFill rotWithShape="1">
          <a:blip r:embed="rId2">
            <a:alphaModFix/>
          </a:blip>
          <a:srcRect t="25000" r="-2" b="-2"/>
          <a:stretch/>
        </p:blipFill>
        <p:spPr>
          <a:xfrm>
            <a:off x="20" y="10"/>
            <a:ext cx="12191980" cy="6857990"/>
          </a:xfrm>
          <a:prstGeom prst="rect">
            <a:avLst/>
          </a:prstGeom>
        </p:spPr>
      </p:pic>
      <p:sp>
        <p:nvSpPr>
          <p:cNvPr id="20" name="Rectangle 1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FB602-E128-463D-90FD-F5FA90497DCD}"/>
              </a:ext>
            </a:extLst>
          </p:cNvPr>
          <p:cNvSpPr>
            <a:spLocks noGrp="1"/>
          </p:cNvSpPr>
          <p:nvPr>
            <p:ph type="ctrTitle"/>
          </p:nvPr>
        </p:nvSpPr>
        <p:spPr>
          <a:xfrm>
            <a:off x="1005654" y="565846"/>
            <a:ext cx="4958128" cy="3755144"/>
          </a:xfrm>
        </p:spPr>
        <p:txBody>
          <a:bodyPr anchor="b">
            <a:normAutofit/>
          </a:bodyPr>
          <a:lstStyle/>
          <a:p>
            <a:pPr algn="l">
              <a:lnSpc>
                <a:spcPct val="90000"/>
              </a:lnSpc>
            </a:pPr>
            <a:r>
              <a:rPr lang="en-US" sz="3700" b="1">
                <a:solidFill>
                  <a:srgbClr val="FFFFFF"/>
                </a:solidFill>
                <a:ea typeface="+mj-lt"/>
                <a:cs typeface="+mj-lt"/>
              </a:rPr>
              <a:t>Deepfake Video Detection </a:t>
            </a:r>
            <a:endParaRPr lang="en-US" sz="3700">
              <a:solidFill>
                <a:srgbClr val="FFFFFF"/>
              </a:solidFill>
            </a:endParaRPr>
          </a:p>
          <a:p>
            <a:pPr algn="l">
              <a:lnSpc>
                <a:spcPct val="90000"/>
              </a:lnSpc>
            </a:pPr>
            <a:r>
              <a:rPr lang="en-US" sz="3700" b="1">
                <a:solidFill>
                  <a:srgbClr val="FFFFFF"/>
                </a:solidFill>
                <a:ea typeface="+mj-lt"/>
                <a:cs typeface="+mj-lt"/>
              </a:rPr>
              <a:t>Using Convolutional Neural Network and Recurrent Neural Network </a:t>
            </a:r>
            <a:endParaRPr lang="en-US" sz="3700">
              <a:solidFill>
                <a:srgbClr val="FFFFFF"/>
              </a:solidFill>
              <a:cs typeface="Sabon Next LT"/>
            </a:endParaRPr>
          </a:p>
        </p:txBody>
      </p:sp>
      <p:sp>
        <p:nvSpPr>
          <p:cNvPr id="3" name="Subtitle 2">
            <a:extLst>
              <a:ext uri="{FF2B5EF4-FFF2-40B4-BE49-F238E27FC236}">
                <a16:creationId xmlns:a16="http://schemas.microsoft.com/office/drawing/2014/main" id="{984C7CB0-3639-43F9-B37B-DA7187A9B670}"/>
              </a:ext>
            </a:extLst>
          </p:cNvPr>
          <p:cNvSpPr>
            <a:spLocks noGrp="1"/>
          </p:cNvSpPr>
          <p:nvPr>
            <p:ph type="subTitle" idx="1"/>
          </p:nvPr>
        </p:nvSpPr>
        <p:spPr>
          <a:xfrm>
            <a:off x="1005654" y="4456143"/>
            <a:ext cx="4958128" cy="1765055"/>
          </a:xfrm>
        </p:spPr>
        <p:txBody>
          <a:bodyPr vert="horz" lIns="91440" tIns="45720" rIns="91440" bIns="45720" rtlCol="0" anchor="t">
            <a:normAutofit/>
          </a:bodyPr>
          <a:lstStyle/>
          <a:p>
            <a:pPr algn="l">
              <a:lnSpc>
                <a:spcPct val="100000"/>
              </a:lnSpc>
            </a:pPr>
            <a:r>
              <a:rPr lang="en-US">
                <a:solidFill>
                  <a:srgbClr val="FFFFFF"/>
                </a:solidFill>
                <a:ea typeface="+mn-lt"/>
                <a:cs typeface="+mn-lt"/>
              </a:rPr>
              <a:t>AJALA Sunday Adeyinka </a:t>
            </a:r>
          </a:p>
          <a:p>
            <a:pPr algn="l">
              <a:lnSpc>
                <a:spcPct val="100000"/>
              </a:lnSpc>
            </a:pPr>
            <a:r>
              <a:rPr lang="en-US">
                <a:solidFill>
                  <a:srgbClr val="FFFFFF"/>
                </a:solidFill>
              </a:rPr>
              <a:t>BETT Festus Chirchir</a:t>
            </a:r>
          </a:p>
          <a:p>
            <a:pPr algn="l">
              <a:lnSpc>
                <a:spcPct val="100000"/>
              </a:lnSpc>
            </a:pPr>
            <a:r>
              <a:rPr lang="en-US">
                <a:solidFill>
                  <a:srgbClr val="FFFFFF"/>
                </a:solidFill>
                <a:ea typeface="+mn-lt"/>
                <a:cs typeface="+mn-lt"/>
              </a:rPr>
              <a:t>DEL </a:t>
            </a:r>
            <a:r>
              <a:rPr lang="en-US">
                <a:solidFill>
                  <a:srgbClr val="FFFFFF"/>
                </a:solidFill>
              </a:rPr>
              <a:t>AGUILA Gregory </a:t>
            </a:r>
            <a:endParaRPr lang="en-US"/>
          </a:p>
          <a:p>
            <a:pPr algn="l">
              <a:lnSpc>
                <a:spcPct val="100000"/>
              </a:lnSpc>
            </a:pPr>
            <a:r>
              <a:rPr lang="en-US">
                <a:solidFill>
                  <a:srgbClr val="FFFFFF"/>
                </a:solidFill>
              </a:rPr>
              <a:t>LOVE Michael</a:t>
            </a:r>
          </a:p>
        </p:txBody>
      </p:sp>
    </p:spTree>
    <p:extLst>
      <p:ext uri="{BB962C8B-B14F-4D97-AF65-F5344CB8AC3E}">
        <p14:creationId xmlns:p14="http://schemas.microsoft.com/office/powerpoint/2010/main" val="10521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A44E-CFB6-4940-9042-3DDC9DC5C86E}"/>
              </a:ext>
            </a:extLst>
          </p:cNvPr>
          <p:cNvSpPr>
            <a:spLocks noGrp="1"/>
          </p:cNvSpPr>
          <p:nvPr>
            <p:ph type="title"/>
          </p:nvPr>
        </p:nvSpPr>
        <p:spPr>
          <a:xfrm>
            <a:off x="428214" y="71120"/>
            <a:ext cx="10895106" cy="665163"/>
          </a:xfrm>
        </p:spPr>
        <p:txBody>
          <a:bodyPr>
            <a:normAutofit fontScale="90000"/>
          </a:bodyPr>
          <a:lstStyle/>
          <a:p>
            <a:r>
              <a:rPr lang="en-US">
                <a:cs typeface="Sabon Next LT"/>
              </a:rPr>
              <a:t>3.1 Training and validation graphs</a:t>
            </a:r>
          </a:p>
        </p:txBody>
      </p:sp>
      <p:pic>
        <p:nvPicPr>
          <p:cNvPr id="3" name="Picture 4" descr="Chart, line chart&#10;&#10;Description automatically generated">
            <a:extLst>
              <a:ext uri="{FF2B5EF4-FFF2-40B4-BE49-F238E27FC236}">
                <a16:creationId xmlns:a16="http://schemas.microsoft.com/office/drawing/2014/main" id="{FB4D304B-12ED-45A9-A6C7-76E4C7B5AB4E}"/>
              </a:ext>
            </a:extLst>
          </p:cNvPr>
          <p:cNvPicPr>
            <a:picLocks noChangeAspect="1"/>
          </p:cNvPicPr>
          <p:nvPr/>
        </p:nvPicPr>
        <p:blipFill>
          <a:blip r:embed="rId2"/>
          <a:stretch>
            <a:fillRect/>
          </a:stretch>
        </p:blipFill>
        <p:spPr>
          <a:xfrm>
            <a:off x="361167" y="1024052"/>
            <a:ext cx="6093912" cy="2701349"/>
          </a:xfrm>
          <a:prstGeom prst="rect">
            <a:avLst/>
          </a:prstGeom>
        </p:spPr>
      </p:pic>
      <p:sp>
        <p:nvSpPr>
          <p:cNvPr id="5" name="TextBox 4">
            <a:extLst>
              <a:ext uri="{FF2B5EF4-FFF2-40B4-BE49-F238E27FC236}">
                <a16:creationId xmlns:a16="http://schemas.microsoft.com/office/drawing/2014/main" id="{409624C4-CE3B-411F-B41D-712CBCC3CFE6}"/>
              </a:ext>
            </a:extLst>
          </p:cNvPr>
          <p:cNvSpPr txBox="1"/>
          <p:nvPr/>
        </p:nvSpPr>
        <p:spPr>
          <a:xfrm>
            <a:off x="6739003" y="1029222"/>
            <a:ext cx="51857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Pro: ADAM (adaptive moment estimation)</a:t>
            </a:r>
            <a:endParaRPr lang="en-US">
              <a:ea typeface="+mn-lt"/>
              <a:cs typeface="+mn-lt"/>
            </a:endParaRPr>
          </a:p>
          <a:p>
            <a:endParaRPr lang="en-US" b="1"/>
          </a:p>
          <a:p>
            <a:endParaRPr lang="en-US"/>
          </a:p>
        </p:txBody>
      </p:sp>
      <p:sp>
        <p:nvSpPr>
          <p:cNvPr id="7" name="TextBox 6">
            <a:extLst>
              <a:ext uri="{FF2B5EF4-FFF2-40B4-BE49-F238E27FC236}">
                <a16:creationId xmlns:a16="http://schemas.microsoft.com/office/drawing/2014/main" id="{8927C2E2-2B93-4F9B-9FD9-EBE67BEE5194}"/>
              </a:ext>
            </a:extLst>
          </p:cNvPr>
          <p:cNvSpPr txBox="1"/>
          <p:nvPr/>
        </p:nvSpPr>
        <p:spPr>
          <a:xfrm>
            <a:off x="6780756" y="1394564"/>
            <a:ext cx="537366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The optimizer increases model update frequency which results in faster learning.</a:t>
            </a:r>
          </a:p>
          <a:p>
            <a:pPr marL="285750" indent="-285750">
              <a:buFont typeface="Arial,Sans-Serif"/>
              <a:buChar char="•"/>
            </a:pPr>
            <a:r>
              <a:rPr lang="en-US">
                <a:ea typeface="+mn-lt"/>
                <a:cs typeface="+mn-lt"/>
              </a:rPr>
              <a:t>The noisy update process can allow the model to avoid local minimum.</a:t>
            </a:r>
          </a:p>
          <a:p>
            <a:pPr marL="285750" indent="-285750">
              <a:buFont typeface="Arial"/>
              <a:buChar char="•"/>
            </a:pPr>
            <a:r>
              <a:rPr lang="en-US">
                <a:ea typeface="+mn-lt"/>
                <a:cs typeface="+mn-lt"/>
              </a:rPr>
              <a:t>Requires little memory space.</a:t>
            </a:r>
          </a:p>
          <a:p>
            <a:endParaRPr lang="en-US">
              <a:ea typeface="+mn-lt"/>
              <a:cs typeface="+mn-lt"/>
            </a:endParaRPr>
          </a:p>
          <a:p>
            <a:r>
              <a:rPr lang="en-US" b="1">
                <a:ea typeface="+mn-lt"/>
                <a:cs typeface="+mn-lt"/>
              </a:rPr>
              <a:t>Cons</a:t>
            </a:r>
          </a:p>
          <a:p>
            <a:pPr marL="285750" indent="-285750">
              <a:buFont typeface="Arial"/>
              <a:buChar char="•"/>
            </a:pPr>
            <a:r>
              <a:rPr lang="en-US">
                <a:ea typeface="+mn-lt"/>
                <a:cs typeface="+mn-lt"/>
              </a:rPr>
              <a:t>Updating the model frequently is more computationally expensive and with large dataset training may take longer.</a:t>
            </a:r>
            <a:endParaRPr lang="en-US"/>
          </a:p>
        </p:txBody>
      </p:sp>
    </p:spTree>
    <p:extLst>
      <p:ext uri="{BB962C8B-B14F-4D97-AF65-F5344CB8AC3E}">
        <p14:creationId xmlns:p14="http://schemas.microsoft.com/office/powerpoint/2010/main" val="1594127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C356-47F1-4AC3-8EA4-82688B6F5A84}"/>
              </a:ext>
            </a:extLst>
          </p:cNvPr>
          <p:cNvSpPr>
            <a:spLocks noGrp="1"/>
          </p:cNvSpPr>
          <p:nvPr>
            <p:ph type="title"/>
          </p:nvPr>
        </p:nvSpPr>
        <p:spPr/>
        <p:txBody>
          <a:bodyPr>
            <a:normAutofit/>
          </a:bodyPr>
          <a:lstStyle/>
          <a:p>
            <a:r>
              <a:rPr lang="en-US">
                <a:ea typeface="+mj-lt"/>
                <a:cs typeface="+mj-lt"/>
              </a:rPr>
              <a:t>3.2 Evaluating the performance of the model</a:t>
            </a:r>
            <a:endParaRPr lang="en-US"/>
          </a:p>
        </p:txBody>
      </p:sp>
      <p:pic>
        <p:nvPicPr>
          <p:cNvPr id="4" name="Picture 4" descr="Text, letter&#10;&#10;Description automatically generated">
            <a:extLst>
              <a:ext uri="{FF2B5EF4-FFF2-40B4-BE49-F238E27FC236}">
                <a16:creationId xmlns:a16="http://schemas.microsoft.com/office/drawing/2014/main" id="{0B876308-7568-44B5-9EF9-0EF72D6485E3}"/>
              </a:ext>
            </a:extLst>
          </p:cNvPr>
          <p:cNvPicPr>
            <a:picLocks noGrp="1" noChangeAspect="1"/>
          </p:cNvPicPr>
          <p:nvPr>
            <p:ph idx="1"/>
          </p:nvPr>
        </p:nvPicPr>
        <p:blipFill>
          <a:blip r:embed="rId2"/>
          <a:stretch>
            <a:fillRect/>
          </a:stretch>
        </p:blipFill>
        <p:spPr>
          <a:xfrm>
            <a:off x="458244" y="1711749"/>
            <a:ext cx="5137759" cy="2113768"/>
          </a:xfrm>
        </p:spPr>
      </p:pic>
      <p:sp>
        <p:nvSpPr>
          <p:cNvPr id="3" name="TextBox 2">
            <a:extLst>
              <a:ext uri="{FF2B5EF4-FFF2-40B4-BE49-F238E27FC236}">
                <a16:creationId xmlns:a16="http://schemas.microsoft.com/office/drawing/2014/main" id="{06B907FB-D55E-4E19-ACAB-1A47B839D4F2}"/>
              </a:ext>
            </a:extLst>
          </p:cNvPr>
          <p:cNvSpPr txBox="1"/>
          <p:nvPr/>
        </p:nvSpPr>
        <p:spPr>
          <a:xfrm>
            <a:off x="5684729" y="1686838"/>
            <a:ext cx="608347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22222"/>
                </a:solidFill>
                <a:latin typeface="Lato"/>
                <a:ea typeface="Lato"/>
                <a:cs typeface="Lato"/>
              </a:rPr>
              <a:t>True Positive (TP) </a:t>
            </a:r>
          </a:p>
          <a:p>
            <a:pPr>
              <a:buFont typeface="Arial"/>
              <a:buChar char="•"/>
            </a:pPr>
            <a:r>
              <a:rPr lang="en-US">
                <a:ea typeface="+mn-lt"/>
                <a:cs typeface="+mn-lt"/>
              </a:rPr>
              <a:t>Represents correctly predicted real videos</a:t>
            </a:r>
            <a:endParaRPr lang="en-US"/>
          </a:p>
          <a:p>
            <a:r>
              <a:rPr lang="en-US" b="1">
                <a:ea typeface="+mn-lt"/>
                <a:cs typeface="+mn-lt"/>
              </a:rPr>
              <a:t>True Negative (TN) </a:t>
            </a:r>
            <a:endParaRPr lang="en-US">
              <a:solidFill>
                <a:srgbClr val="222222"/>
              </a:solidFill>
              <a:latin typeface="Lato"/>
              <a:ea typeface="Lato"/>
              <a:cs typeface="Lato"/>
            </a:endParaRPr>
          </a:p>
          <a:p>
            <a:pPr>
              <a:buFont typeface="Arial"/>
              <a:buChar char="•"/>
            </a:pPr>
            <a:r>
              <a:rPr lang="en-US">
                <a:ea typeface="+mn-lt"/>
                <a:cs typeface="+mn-lt"/>
              </a:rPr>
              <a:t>Represents correctly predicted fake videos,</a:t>
            </a:r>
            <a:endParaRPr lang="en-US"/>
          </a:p>
          <a:p>
            <a:r>
              <a:rPr lang="en-US" b="1">
                <a:ea typeface="+mn-lt"/>
                <a:cs typeface="+mn-lt"/>
              </a:rPr>
              <a:t>False Positive (FP) </a:t>
            </a:r>
            <a:endParaRPr lang="en-US">
              <a:ea typeface="Lato"/>
              <a:cs typeface="Lato"/>
            </a:endParaRPr>
          </a:p>
          <a:p>
            <a:pPr>
              <a:buFont typeface="Arial"/>
              <a:buChar char="•"/>
            </a:pPr>
            <a:r>
              <a:rPr lang="en-US">
                <a:ea typeface="+mn-lt"/>
                <a:cs typeface="+mn-lt"/>
              </a:rPr>
              <a:t>Represents videos that were wrongly predicted real videos. </a:t>
            </a:r>
            <a:endParaRPr lang="en-US"/>
          </a:p>
          <a:p>
            <a:r>
              <a:rPr lang="en-US" b="1">
                <a:ea typeface="+mn-lt"/>
                <a:cs typeface="+mn-lt"/>
              </a:rPr>
              <a:t>False Negative (FN) </a:t>
            </a:r>
            <a:endParaRPr lang="en-US">
              <a:solidFill>
                <a:srgbClr val="000000"/>
              </a:solidFill>
              <a:latin typeface="Avenir Next LT Pro"/>
              <a:ea typeface="Lato"/>
              <a:cs typeface="Lato"/>
            </a:endParaRPr>
          </a:p>
          <a:p>
            <a:pPr>
              <a:buFont typeface="Arial"/>
              <a:buChar char="•"/>
            </a:pPr>
            <a:r>
              <a:rPr lang="en-US">
                <a:ea typeface="+mn-lt"/>
                <a:cs typeface="+mn-lt"/>
              </a:rPr>
              <a:t>Represents wrongly predicted fake videos.</a:t>
            </a:r>
            <a:endParaRPr lang="en-US">
              <a:solidFill>
                <a:srgbClr val="000000"/>
              </a:solidFill>
              <a:latin typeface="Avenir Next LT Pro"/>
              <a:ea typeface="Lato"/>
              <a:cs typeface="Lato"/>
            </a:endParaRPr>
          </a:p>
          <a:p>
            <a:pPr>
              <a:buChar char="•"/>
            </a:pPr>
            <a:endParaRPr lang="en-US">
              <a:solidFill>
                <a:srgbClr val="222222"/>
              </a:solidFill>
              <a:latin typeface="Lato"/>
              <a:ea typeface="Lato"/>
              <a:cs typeface="Lato"/>
            </a:endParaRPr>
          </a:p>
        </p:txBody>
      </p:sp>
      <p:sp>
        <p:nvSpPr>
          <p:cNvPr id="5" name="TextBox 4">
            <a:extLst>
              <a:ext uri="{FF2B5EF4-FFF2-40B4-BE49-F238E27FC236}">
                <a16:creationId xmlns:a16="http://schemas.microsoft.com/office/drawing/2014/main" id="{5643064E-55AA-4735-B7C7-A6ECA737496A}"/>
              </a:ext>
            </a:extLst>
          </p:cNvPr>
          <p:cNvSpPr txBox="1"/>
          <p:nvPr/>
        </p:nvSpPr>
        <p:spPr>
          <a:xfrm>
            <a:off x="361167" y="3993715"/>
            <a:ext cx="527972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02124"/>
                </a:solidFill>
                <a:latin typeface="Avenir Next LT Pro"/>
                <a:ea typeface="Roboto"/>
              </a:rPr>
              <a:t>Maximizing</a:t>
            </a:r>
            <a:r>
              <a:rPr lang="en-US" b="1">
                <a:solidFill>
                  <a:srgbClr val="202124"/>
                </a:solidFill>
                <a:latin typeface="Avenir Next LT Pro"/>
                <a:ea typeface="Roboto"/>
              </a:rPr>
              <a:t> precision</a:t>
            </a:r>
            <a:r>
              <a:rPr lang="en-US">
                <a:solidFill>
                  <a:srgbClr val="202124"/>
                </a:solidFill>
                <a:latin typeface="Avenir Next LT Pro"/>
                <a:ea typeface="Roboto"/>
              </a:rPr>
              <a:t> will minimize the number false positive (</a:t>
            </a:r>
            <a:r>
              <a:rPr lang="en-US">
                <a:ea typeface="+mn-lt"/>
                <a:cs typeface="+mn-lt"/>
              </a:rPr>
              <a:t>wrongly predicted real videos</a:t>
            </a:r>
            <a:r>
              <a:rPr lang="en-US">
                <a:solidFill>
                  <a:srgbClr val="202124"/>
                </a:solidFill>
                <a:latin typeface="Avenir Next LT Pro"/>
                <a:ea typeface="Roboto"/>
              </a:rPr>
              <a:t>).</a:t>
            </a:r>
            <a:endParaRPr lang="en-US">
              <a:solidFill>
                <a:srgbClr val="000000"/>
              </a:solidFill>
              <a:latin typeface="Avenir Next LT Pro"/>
              <a:ea typeface="Roboto"/>
            </a:endParaRPr>
          </a:p>
          <a:p>
            <a:pPr marL="285750" indent="-285750">
              <a:buFont typeface="Arial"/>
              <a:buChar char="•"/>
            </a:pPr>
            <a:r>
              <a:rPr lang="en-US">
                <a:solidFill>
                  <a:srgbClr val="202124"/>
                </a:solidFill>
                <a:latin typeface="Avenir Next LT Pro"/>
                <a:ea typeface="Roboto"/>
              </a:rPr>
              <a:t>Maximizing the </a:t>
            </a:r>
            <a:r>
              <a:rPr lang="en-US" b="1">
                <a:solidFill>
                  <a:srgbClr val="202124"/>
                </a:solidFill>
                <a:latin typeface="Avenir Next LT Pro"/>
                <a:ea typeface="Roboto"/>
              </a:rPr>
              <a:t>recall</a:t>
            </a:r>
            <a:r>
              <a:rPr lang="en-US">
                <a:solidFill>
                  <a:srgbClr val="202124"/>
                </a:solidFill>
                <a:latin typeface="Avenir Next LT Pro"/>
                <a:ea typeface="Roboto"/>
              </a:rPr>
              <a:t> will minimize the number of false negative (</a:t>
            </a:r>
            <a:r>
              <a:rPr lang="en-US">
                <a:ea typeface="+mn-lt"/>
                <a:cs typeface="+mn-lt"/>
              </a:rPr>
              <a:t>wrongly predicted fake videos</a:t>
            </a:r>
            <a:r>
              <a:rPr lang="en-US">
                <a:solidFill>
                  <a:srgbClr val="202124"/>
                </a:solidFill>
                <a:latin typeface="Avenir Next LT Pro"/>
                <a:ea typeface="Roboto"/>
              </a:rPr>
              <a:t>.)</a:t>
            </a:r>
          </a:p>
          <a:p>
            <a:pPr marL="285750" indent="-285750">
              <a:buFont typeface="Arial"/>
              <a:buChar char="•"/>
            </a:pPr>
            <a:r>
              <a:rPr lang="en-US">
                <a:solidFill>
                  <a:srgbClr val="202124"/>
                </a:solidFill>
                <a:latin typeface="Avenir Next LT Pro"/>
                <a:ea typeface="Roboto"/>
              </a:rPr>
              <a:t>Maximizing </a:t>
            </a:r>
            <a:r>
              <a:rPr lang="en-US" b="1">
                <a:solidFill>
                  <a:srgbClr val="202124"/>
                </a:solidFill>
                <a:latin typeface="Avenir Next LT Pro"/>
                <a:ea typeface="Roboto"/>
              </a:rPr>
              <a:t>accuracy </a:t>
            </a:r>
            <a:r>
              <a:rPr lang="en-US">
                <a:solidFill>
                  <a:srgbClr val="202124"/>
                </a:solidFill>
                <a:latin typeface="Avenir Next LT Pro"/>
                <a:ea typeface="Roboto"/>
              </a:rPr>
              <a:t>helps the model classify the video as either fake or real</a:t>
            </a:r>
          </a:p>
        </p:txBody>
      </p:sp>
    </p:spTree>
    <p:extLst>
      <p:ext uri="{BB962C8B-B14F-4D97-AF65-F5344CB8AC3E}">
        <p14:creationId xmlns:p14="http://schemas.microsoft.com/office/powerpoint/2010/main" val="653129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3519-355F-4AA5-AE5E-0047A6B07573}"/>
              </a:ext>
            </a:extLst>
          </p:cNvPr>
          <p:cNvSpPr>
            <a:spLocks noGrp="1"/>
          </p:cNvSpPr>
          <p:nvPr>
            <p:ph type="title"/>
          </p:nvPr>
        </p:nvSpPr>
        <p:spPr/>
        <p:txBody>
          <a:bodyPr/>
          <a:lstStyle/>
          <a:p>
            <a:r>
              <a:rPr lang="en-US">
                <a:cs typeface="Sabon Next LT"/>
              </a:rPr>
              <a:t>Calculation</a:t>
            </a:r>
          </a:p>
        </p:txBody>
      </p:sp>
      <p:pic>
        <p:nvPicPr>
          <p:cNvPr id="4" name="Picture 4" descr="A picture containing chart&#10;&#10;Description automatically generated">
            <a:extLst>
              <a:ext uri="{FF2B5EF4-FFF2-40B4-BE49-F238E27FC236}">
                <a16:creationId xmlns:a16="http://schemas.microsoft.com/office/drawing/2014/main" id="{8553D62B-128D-498C-A5CF-AC0F851EB860}"/>
              </a:ext>
            </a:extLst>
          </p:cNvPr>
          <p:cNvPicPr>
            <a:picLocks noGrp="1" noChangeAspect="1"/>
          </p:cNvPicPr>
          <p:nvPr>
            <p:ph idx="1"/>
          </p:nvPr>
        </p:nvPicPr>
        <p:blipFill>
          <a:blip r:embed="rId2"/>
          <a:stretch>
            <a:fillRect/>
          </a:stretch>
        </p:blipFill>
        <p:spPr>
          <a:xfrm>
            <a:off x="460806" y="1761559"/>
            <a:ext cx="4694224" cy="3026669"/>
          </a:xfrm>
        </p:spPr>
      </p:pic>
      <p:pic>
        <p:nvPicPr>
          <p:cNvPr id="5" name="Picture 5" descr="Text, letter&#10;&#10;Description automatically generated">
            <a:extLst>
              <a:ext uri="{FF2B5EF4-FFF2-40B4-BE49-F238E27FC236}">
                <a16:creationId xmlns:a16="http://schemas.microsoft.com/office/drawing/2014/main" id="{91D6EFC8-AB64-4003-9D6D-A689FD301374}"/>
              </a:ext>
            </a:extLst>
          </p:cNvPr>
          <p:cNvPicPr>
            <a:picLocks noChangeAspect="1"/>
          </p:cNvPicPr>
          <p:nvPr/>
        </p:nvPicPr>
        <p:blipFill>
          <a:blip r:embed="rId3"/>
          <a:stretch>
            <a:fillRect/>
          </a:stretch>
        </p:blipFill>
        <p:spPr>
          <a:xfrm>
            <a:off x="5162811" y="1759227"/>
            <a:ext cx="6294560" cy="2630897"/>
          </a:xfrm>
          <a:prstGeom prst="rect">
            <a:avLst/>
          </a:prstGeom>
        </p:spPr>
      </p:pic>
      <p:sp>
        <p:nvSpPr>
          <p:cNvPr id="6" name="Rectangle 5">
            <a:extLst>
              <a:ext uri="{FF2B5EF4-FFF2-40B4-BE49-F238E27FC236}">
                <a16:creationId xmlns:a16="http://schemas.microsoft.com/office/drawing/2014/main" id="{22FA248C-4FB5-4DB2-8D7C-5636B1AC94F8}"/>
              </a:ext>
            </a:extLst>
          </p:cNvPr>
          <p:cNvSpPr/>
          <p:nvPr/>
        </p:nvSpPr>
        <p:spPr>
          <a:xfrm>
            <a:off x="1379949" y="2094978"/>
            <a:ext cx="438411" cy="344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TP</a:t>
            </a:r>
          </a:p>
        </p:txBody>
      </p:sp>
      <p:sp>
        <p:nvSpPr>
          <p:cNvPr id="8" name="Rectangle 7">
            <a:extLst>
              <a:ext uri="{FF2B5EF4-FFF2-40B4-BE49-F238E27FC236}">
                <a16:creationId xmlns:a16="http://schemas.microsoft.com/office/drawing/2014/main" id="{35F3C520-62DB-4ED9-BC1B-F64D5B2FFC8E}"/>
              </a:ext>
            </a:extLst>
          </p:cNvPr>
          <p:cNvSpPr/>
          <p:nvPr/>
        </p:nvSpPr>
        <p:spPr>
          <a:xfrm>
            <a:off x="2674305" y="2094977"/>
            <a:ext cx="438411" cy="344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FP</a:t>
            </a:r>
          </a:p>
        </p:txBody>
      </p:sp>
      <p:sp>
        <p:nvSpPr>
          <p:cNvPr id="9" name="Rectangle 8">
            <a:extLst>
              <a:ext uri="{FF2B5EF4-FFF2-40B4-BE49-F238E27FC236}">
                <a16:creationId xmlns:a16="http://schemas.microsoft.com/office/drawing/2014/main" id="{07C1BDBC-AF71-461E-AEF3-F9EA67C82636}"/>
              </a:ext>
            </a:extLst>
          </p:cNvPr>
          <p:cNvSpPr/>
          <p:nvPr/>
        </p:nvSpPr>
        <p:spPr>
          <a:xfrm>
            <a:off x="1379948" y="3159689"/>
            <a:ext cx="438411" cy="344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FN</a:t>
            </a:r>
            <a:endParaRPr lang="en-US" sz="1600"/>
          </a:p>
        </p:txBody>
      </p:sp>
      <p:sp>
        <p:nvSpPr>
          <p:cNvPr id="10" name="Rectangle 9">
            <a:extLst>
              <a:ext uri="{FF2B5EF4-FFF2-40B4-BE49-F238E27FC236}">
                <a16:creationId xmlns:a16="http://schemas.microsoft.com/office/drawing/2014/main" id="{D80D346B-ACE6-46AA-B45D-DB1DC3FE3295}"/>
              </a:ext>
            </a:extLst>
          </p:cNvPr>
          <p:cNvSpPr/>
          <p:nvPr/>
        </p:nvSpPr>
        <p:spPr>
          <a:xfrm>
            <a:off x="2674304" y="3159689"/>
            <a:ext cx="438411" cy="344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TN</a:t>
            </a:r>
          </a:p>
        </p:txBody>
      </p:sp>
      <p:pic>
        <p:nvPicPr>
          <p:cNvPr id="3" name="Picture 6" descr="A picture containing text&#10;&#10;Description automatically generated">
            <a:extLst>
              <a:ext uri="{FF2B5EF4-FFF2-40B4-BE49-F238E27FC236}">
                <a16:creationId xmlns:a16="http://schemas.microsoft.com/office/drawing/2014/main" id="{ED1F9BBA-A445-4E44-8028-63E703E2C941}"/>
              </a:ext>
            </a:extLst>
          </p:cNvPr>
          <p:cNvPicPr>
            <a:picLocks noChangeAspect="1"/>
          </p:cNvPicPr>
          <p:nvPr/>
        </p:nvPicPr>
        <p:blipFill>
          <a:blip r:embed="rId4"/>
          <a:stretch>
            <a:fillRect/>
          </a:stretch>
        </p:blipFill>
        <p:spPr>
          <a:xfrm>
            <a:off x="5157344" y="4394725"/>
            <a:ext cx="6287933" cy="1438646"/>
          </a:xfrm>
          <a:prstGeom prst="rect">
            <a:avLst/>
          </a:prstGeom>
        </p:spPr>
      </p:pic>
    </p:spTree>
    <p:extLst>
      <p:ext uri="{BB962C8B-B14F-4D97-AF65-F5344CB8AC3E}">
        <p14:creationId xmlns:p14="http://schemas.microsoft.com/office/powerpoint/2010/main" val="1481272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1FFF-E1C5-4A83-8388-5C0FDE839C05}"/>
              </a:ext>
            </a:extLst>
          </p:cNvPr>
          <p:cNvSpPr>
            <a:spLocks noGrp="1"/>
          </p:cNvSpPr>
          <p:nvPr>
            <p:ph type="title"/>
          </p:nvPr>
        </p:nvSpPr>
        <p:spPr/>
        <p:txBody>
          <a:bodyPr/>
          <a:lstStyle/>
          <a:p>
            <a:r>
              <a:rPr lang="en-US">
                <a:cs typeface="Sabon Next LT"/>
              </a:rPr>
              <a:t> Discussion </a:t>
            </a:r>
            <a:endParaRPr lang="en-US"/>
          </a:p>
        </p:txBody>
      </p:sp>
      <p:sp>
        <p:nvSpPr>
          <p:cNvPr id="3" name="Content Placeholder 2">
            <a:extLst>
              <a:ext uri="{FF2B5EF4-FFF2-40B4-BE49-F238E27FC236}">
                <a16:creationId xmlns:a16="http://schemas.microsoft.com/office/drawing/2014/main" id="{BCEC0CB1-EC88-41D1-B99D-F1D91924AB31}"/>
              </a:ext>
            </a:extLst>
          </p:cNvPr>
          <p:cNvSpPr>
            <a:spLocks noGrp="1"/>
          </p:cNvSpPr>
          <p:nvPr>
            <p:ph idx="1"/>
          </p:nvPr>
        </p:nvSpPr>
        <p:spPr/>
        <p:txBody>
          <a:bodyPr vert="horz" lIns="91440" tIns="45720" rIns="91440" bIns="45720" rtlCol="0" anchor="t">
            <a:normAutofit/>
          </a:bodyPr>
          <a:lstStyle/>
          <a:p>
            <a:r>
              <a:rPr lang="en-US"/>
              <a:t>Throughout the project, some key problems was how we are going to regularize the model. We tried different dropout rates. </a:t>
            </a:r>
          </a:p>
          <a:p>
            <a:r>
              <a:rPr lang="en-US">
                <a:ea typeface="+mn-lt"/>
                <a:cs typeface="+mn-lt"/>
              </a:rPr>
              <a:t>The optimization process may or may not find a good solution and solutions can only be compared relatively, due to deceptive local minima.</a:t>
            </a:r>
          </a:p>
          <a:p>
            <a:r>
              <a:rPr lang="en-US"/>
              <a:t>In training </a:t>
            </a:r>
            <a:r>
              <a:rPr lang="en-US">
                <a:ea typeface="+mn-lt"/>
                <a:cs typeface="+mn-lt"/>
              </a:rPr>
              <a:t>the optimization process may take a long time to find a satisfactory solution, due to the iterative nature of each epoch.</a:t>
            </a:r>
          </a:p>
        </p:txBody>
      </p:sp>
    </p:spTree>
    <p:extLst>
      <p:ext uri="{BB962C8B-B14F-4D97-AF65-F5344CB8AC3E}">
        <p14:creationId xmlns:p14="http://schemas.microsoft.com/office/powerpoint/2010/main" val="1098535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1FFF-9E98-4677-8795-87011C89E9B8}"/>
              </a:ext>
            </a:extLst>
          </p:cNvPr>
          <p:cNvSpPr>
            <a:spLocks noGrp="1"/>
          </p:cNvSpPr>
          <p:nvPr>
            <p:ph type="title"/>
          </p:nvPr>
        </p:nvSpPr>
        <p:spPr/>
        <p:txBody>
          <a:bodyPr/>
          <a:lstStyle/>
          <a:p>
            <a:r>
              <a:rPr lang="en-US">
                <a:cs typeface="Sabon Next LT"/>
              </a:rPr>
              <a:t>3.3 Problems Encountered</a:t>
            </a:r>
            <a:endParaRPr lang="en-US"/>
          </a:p>
        </p:txBody>
      </p:sp>
      <p:sp>
        <p:nvSpPr>
          <p:cNvPr id="3" name="Content Placeholder 2">
            <a:extLst>
              <a:ext uri="{FF2B5EF4-FFF2-40B4-BE49-F238E27FC236}">
                <a16:creationId xmlns:a16="http://schemas.microsoft.com/office/drawing/2014/main" id="{2B3764F9-D0A4-4175-BCE9-C13AFCABB6E2}"/>
              </a:ext>
            </a:extLst>
          </p:cNvPr>
          <p:cNvSpPr>
            <a:spLocks noGrp="1"/>
          </p:cNvSpPr>
          <p:nvPr>
            <p:ph idx="1"/>
          </p:nvPr>
        </p:nvSpPr>
        <p:spPr>
          <a:xfrm>
            <a:off x="458694" y="2812091"/>
            <a:ext cx="11274612" cy="3333122"/>
          </a:xfrm>
        </p:spPr>
        <p:txBody>
          <a:bodyPr vert="horz" lIns="91440" tIns="45720" rIns="91440" bIns="45720" rtlCol="0" anchor="t">
            <a:normAutofit/>
          </a:bodyPr>
          <a:lstStyle/>
          <a:p>
            <a:endParaRPr lang="en-US"/>
          </a:p>
          <a:p>
            <a:endParaRPr lang="en-US"/>
          </a:p>
          <a:p>
            <a:endParaRPr lang="en-US"/>
          </a:p>
          <a:p>
            <a:endParaRPr lang="en-US"/>
          </a:p>
        </p:txBody>
      </p:sp>
      <p:pic>
        <p:nvPicPr>
          <p:cNvPr id="4" name="Picture 4" descr="Table&#10;&#10;Description automatically generated">
            <a:extLst>
              <a:ext uri="{FF2B5EF4-FFF2-40B4-BE49-F238E27FC236}">
                <a16:creationId xmlns:a16="http://schemas.microsoft.com/office/drawing/2014/main" id="{05232B0E-BF20-4E97-B4E5-839262C93ADD}"/>
              </a:ext>
            </a:extLst>
          </p:cNvPr>
          <p:cNvPicPr>
            <a:picLocks noChangeAspect="1"/>
          </p:cNvPicPr>
          <p:nvPr/>
        </p:nvPicPr>
        <p:blipFill>
          <a:blip r:embed="rId3"/>
          <a:stretch>
            <a:fillRect/>
          </a:stretch>
        </p:blipFill>
        <p:spPr>
          <a:xfrm>
            <a:off x="608450" y="2501411"/>
            <a:ext cx="10999829" cy="3415216"/>
          </a:xfrm>
          <a:prstGeom prst="rect">
            <a:avLst/>
          </a:prstGeom>
        </p:spPr>
      </p:pic>
      <p:sp>
        <p:nvSpPr>
          <p:cNvPr id="5" name="TextBox 4">
            <a:extLst>
              <a:ext uri="{FF2B5EF4-FFF2-40B4-BE49-F238E27FC236}">
                <a16:creationId xmlns:a16="http://schemas.microsoft.com/office/drawing/2014/main" id="{470E54F6-8CE4-4306-BBCA-C0950A095624}"/>
              </a:ext>
            </a:extLst>
          </p:cNvPr>
          <p:cNvSpPr txBox="1"/>
          <p:nvPr/>
        </p:nvSpPr>
        <p:spPr>
          <a:xfrm>
            <a:off x="842513" y="1259457"/>
            <a:ext cx="11369613" cy="11379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a:t>What is the best learning rate (computational time and accuracy)?</a:t>
            </a:r>
            <a:endParaRPr lang="en-US"/>
          </a:p>
          <a:p>
            <a:pPr>
              <a:lnSpc>
                <a:spcPct val="150000"/>
              </a:lnSpc>
            </a:pPr>
            <a:r>
              <a:rPr lang="en-US" sz="2400" b="1"/>
              <a:t>What is the optimal number of sequence length?</a:t>
            </a:r>
          </a:p>
        </p:txBody>
      </p:sp>
    </p:spTree>
    <p:extLst>
      <p:ext uri="{BB962C8B-B14F-4D97-AF65-F5344CB8AC3E}">
        <p14:creationId xmlns:p14="http://schemas.microsoft.com/office/powerpoint/2010/main" val="2280105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8" name="Group 37">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39" name="Picture 38">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40" name="Picture 39">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BBA8297C-E3BD-4181-BD3B-B0DE91637D87}"/>
              </a:ext>
            </a:extLst>
          </p:cNvPr>
          <p:cNvSpPr>
            <a:spLocks noGrp="1"/>
          </p:cNvSpPr>
          <p:nvPr>
            <p:ph type="title"/>
          </p:nvPr>
        </p:nvSpPr>
        <p:spPr>
          <a:xfrm>
            <a:off x="838201" y="559813"/>
            <a:ext cx="3352799" cy="5577934"/>
          </a:xfrm>
        </p:spPr>
        <p:txBody>
          <a:bodyPr>
            <a:normAutofit/>
          </a:bodyPr>
          <a:lstStyle/>
          <a:p>
            <a:r>
              <a:rPr lang="en-US" sz="4000">
                <a:cs typeface="Sabon Next LT"/>
              </a:rPr>
              <a:t>4.0 Conclusion</a:t>
            </a:r>
            <a:endParaRPr lang="en-US" sz="4000"/>
          </a:p>
        </p:txBody>
      </p:sp>
      <p:graphicFrame>
        <p:nvGraphicFramePr>
          <p:cNvPr id="30" name="Content Placeholder 2">
            <a:extLst>
              <a:ext uri="{FF2B5EF4-FFF2-40B4-BE49-F238E27FC236}">
                <a16:creationId xmlns:a16="http://schemas.microsoft.com/office/drawing/2014/main" id="{354ABEE6-32B5-4A97-A586-E5140DF76A88}"/>
              </a:ext>
            </a:extLst>
          </p:cNvPr>
          <p:cNvGraphicFramePr>
            <a:graphicFrameLocks noGrp="1"/>
          </p:cNvGraphicFramePr>
          <p:nvPr>
            <p:ph idx="1"/>
            <p:extLst>
              <p:ext uri="{D42A27DB-BD31-4B8C-83A1-F6EECF244321}">
                <p14:modId xmlns:p14="http://schemas.microsoft.com/office/powerpoint/2010/main" val="28994746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07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Close up image of hands applauding">
            <a:extLst>
              <a:ext uri="{FF2B5EF4-FFF2-40B4-BE49-F238E27FC236}">
                <a16:creationId xmlns:a16="http://schemas.microsoft.com/office/drawing/2014/main" id="{63746DE5-C636-48E1-AA1D-8D2360F7D548}"/>
              </a:ext>
            </a:extLst>
          </p:cNvPr>
          <p:cNvPicPr>
            <a:picLocks noChangeAspect="1"/>
          </p:cNvPicPr>
          <p:nvPr/>
        </p:nvPicPr>
        <p:blipFill rotWithShape="1">
          <a:blip r:embed="rId2">
            <a:alphaModFix amt="60000"/>
          </a:blip>
          <a:srcRect t="7862" r="-1" b="7864"/>
          <a:stretch/>
        </p:blipFill>
        <p:spPr>
          <a:xfrm>
            <a:off x="20" y="10"/>
            <a:ext cx="12188932" cy="6856614"/>
          </a:xfrm>
          <a:prstGeom prst="rect">
            <a:avLst/>
          </a:prstGeom>
        </p:spPr>
      </p:pic>
      <p:grpSp>
        <p:nvGrpSpPr>
          <p:cNvPr id="26" name="Group 25">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7" name="Picture 26">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8" name="Picture 27">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 name="Content Placeholder 2">
            <a:extLst>
              <a:ext uri="{FF2B5EF4-FFF2-40B4-BE49-F238E27FC236}">
                <a16:creationId xmlns:a16="http://schemas.microsoft.com/office/drawing/2014/main" id="{9838D952-E9A3-4359-A36E-8C7CC660B848}"/>
              </a:ext>
            </a:extLst>
          </p:cNvPr>
          <p:cNvSpPr>
            <a:spLocks noGrp="1"/>
          </p:cNvSpPr>
          <p:nvPr>
            <p:ph idx="1"/>
          </p:nvPr>
        </p:nvSpPr>
        <p:spPr>
          <a:xfrm>
            <a:off x="1219202" y="3429000"/>
            <a:ext cx="9954076" cy="2514600"/>
          </a:xfrm>
        </p:spPr>
        <p:txBody>
          <a:bodyPr vert="horz" lIns="91440" tIns="45720" rIns="91440" bIns="45720" rtlCol="0" anchor="ctr">
            <a:normAutofit/>
          </a:bodyPr>
          <a:lstStyle/>
          <a:p>
            <a:pPr marL="0" indent="0" algn="ctr">
              <a:buNone/>
            </a:pPr>
            <a:r>
              <a:rPr lang="en-US" sz="8000">
                <a:solidFill>
                  <a:srgbClr val="FFFFFF"/>
                </a:solidFill>
                <a:latin typeface="Brush Script MT"/>
              </a:rPr>
              <a:t>Thank You for Listening</a:t>
            </a:r>
          </a:p>
        </p:txBody>
      </p:sp>
    </p:spTree>
    <p:extLst>
      <p:ext uri="{BB962C8B-B14F-4D97-AF65-F5344CB8AC3E}">
        <p14:creationId xmlns:p14="http://schemas.microsoft.com/office/powerpoint/2010/main" val="210737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0" name="Group 39">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41" name="Picture 40">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2" name="Picture 41">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9" name="Picture 10" descr="Any Questions Free Stock Photo - Public Domain Pictures">
            <a:extLst>
              <a:ext uri="{FF2B5EF4-FFF2-40B4-BE49-F238E27FC236}">
                <a16:creationId xmlns:a16="http://schemas.microsoft.com/office/drawing/2014/main" id="{F36E6DF3-8FAD-46E0-98A1-CDEF3E16AB7E}"/>
              </a:ext>
            </a:extLst>
          </p:cNvPr>
          <p:cNvPicPr>
            <a:picLocks noChangeAspect="1"/>
          </p:cNvPicPr>
          <p:nvPr/>
        </p:nvPicPr>
        <p:blipFill>
          <a:blip r:embed="rId4"/>
          <a:stretch>
            <a:fillRect/>
          </a:stretch>
        </p:blipFill>
        <p:spPr>
          <a:xfrm>
            <a:off x="1414104" y="386268"/>
            <a:ext cx="9710055" cy="6471236"/>
          </a:xfrm>
          <a:prstGeom prst="rect">
            <a:avLst/>
          </a:prstGeom>
        </p:spPr>
      </p:pic>
      <p:pic>
        <p:nvPicPr>
          <p:cNvPr id="26" name="Picture 29">
            <a:extLst>
              <a:ext uri="{FF2B5EF4-FFF2-40B4-BE49-F238E27FC236}">
                <a16:creationId xmlns:a16="http://schemas.microsoft.com/office/drawing/2014/main" id="{9EF1CC8C-A31E-4AD3-961E-9970FFF09DE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059948" y="1104166"/>
            <a:ext cx="2743199" cy="1975478"/>
          </a:xfrm>
          <a:prstGeom prst="rect">
            <a:avLst/>
          </a:prstGeom>
        </p:spPr>
      </p:pic>
      <p:sp>
        <p:nvSpPr>
          <p:cNvPr id="30" name="TextBox 29">
            <a:extLst>
              <a:ext uri="{FF2B5EF4-FFF2-40B4-BE49-F238E27FC236}">
                <a16:creationId xmlns:a16="http://schemas.microsoft.com/office/drawing/2014/main" id="{91D6FC82-9DF6-4FEC-9C81-12E4948D825A}"/>
              </a:ext>
            </a:extLst>
          </p:cNvPr>
          <p:cNvSpPr txBox="1"/>
          <p:nvPr/>
        </p:nvSpPr>
        <p:spPr>
          <a:xfrm>
            <a:off x="4724400" y="4416425"/>
            <a:ext cx="2743200" cy="317500"/>
          </a:xfrm>
          <a:prstGeom prst="rect">
            <a:avLst/>
          </a:prstGeom>
        </p:spPr>
        <p:txBody>
          <a:bodyPr>
            <a:normAutofit fontScale="47500" lnSpcReduction="20000"/>
          </a:bodyPr>
          <a:lstStyle/>
          <a:p>
            <a:r>
              <a:rPr lang="en-US">
                <a:hlinkClick r:id="rId6"/>
              </a:rPr>
              <a:t>This Photo</a:t>
            </a:r>
            <a:r>
              <a:rPr lang="en-US"/>
              <a:t> by Unknown author is licensed under </a:t>
            </a:r>
            <a:r>
              <a:rPr lang="en-US">
                <a:hlinkClick r:id="rId7"/>
              </a:rPr>
              <a:t>CC BY-NC</a:t>
            </a:r>
            <a:r>
              <a:rPr lang="en-US"/>
              <a:t>.</a:t>
            </a:r>
          </a:p>
        </p:txBody>
      </p:sp>
    </p:spTree>
    <p:extLst>
      <p:ext uri="{BB962C8B-B14F-4D97-AF65-F5344CB8AC3E}">
        <p14:creationId xmlns:p14="http://schemas.microsoft.com/office/powerpoint/2010/main" val="156473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4" name="Picture 1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7F092B6D-E488-4EAC-BAC6-2029CC0E995F}"/>
              </a:ext>
            </a:extLst>
          </p:cNvPr>
          <p:cNvSpPr>
            <a:spLocks noGrp="1"/>
          </p:cNvSpPr>
          <p:nvPr>
            <p:ph type="title"/>
          </p:nvPr>
        </p:nvSpPr>
        <p:spPr>
          <a:xfrm>
            <a:off x="838201" y="559813"/>
            <a:ext cx="3352799" cy="5577934"/>
          </a:xfrm>
        </p:spPr>
        <p:txBody>
          <a:bodyPr>
            <a:normAutofit/>
          </a:bodyPr>
          <a:lstStyle/>
          <a:p>
            <a:r>
              <a:rPr lang="en-US" sz="4000">
                <a:cs typeface="Sabon Next LT"/>
              </a:rPr>
              <a:t>Contents</a:t>
            </a:r>
            <a:endParaRPr lang="en-US" sz="4000"/>
          </a:p>
        </p:txBody>
      </p:sp>
      <p:graphicFrame>
        <p:nvGraphicFramePr>
          <p:cNvPr id="5" name="Content Placeholder 2">
            <a:extLst>
              <a:ext uri="{FF2B5EF4-FFF2-40B4-BE49-F238E27FC236}">
                <a16:creationId xmlns:a16="http://schemas.microsoft.com/office/drawing/2014/main" id="{109235F7-E176-4022-A6DA-39065CA43364}"/>
              </a:ext>
            </a:extLst>
          </p:cNvPr>
          <p:cNvGraphicFramePr>
            <a:graphicFrameLocks noGrp="1"/>
          </p:cNvGraphicFramePr>
          <p:nvPr>
            <p:ph idx="1"/>
            <p:extLst>
              <p:ext uri="{D42A27DB-BD31-4B8C-83A1-F6EECF244321}">
                <p14:modId xmlns:p14="http://schemas.microsoft.com/office/powerpoint/2010/main" val="921915051"/>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709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4" name="Group 43">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5" name="Picture 44">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6" name="Picture 45">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F16FF5F7-5B42-4814-9707-121FB71135A9}"/>
              </a:ext>
            </a:extLst>
          </p:cNvPr>
          <p:cNvSpPr>
            <a:spLocks noGrp="1"/>
          </p:cNvSpPr>
          <p:nvPr>
            <p:ph type="title"/>
          </p:nvPr>
        </p:nvSpPr>
        <p:spPr>
          <a:xfrm>
            <a:off x="1094391" y="-174356"/>
            <a:ext cx="10003218" cy="2057400"/>
          </a:xfrm>
        </p:spPr>
        <p:txBody>
          <a:bodyPr>
            <a:normAutofit/>
          </a:bodyPr>
          <a:lstStyle/>
          <a:p>
            <a:pPr algn="ctr"/>
            <a:r>
              <a:rPr lang="en-US">
                <a:cs typeface="Sabon Next LT"/>
              </a:rPr>
              <a:t>1.0 Introduction</a:t>
            </a:r>
            <a:endParaRPr lang="en-US"/>
          </a:p>
        </p:txBody>
      </p:sp>
      <p:graphicFrame>
        <p:nvGraphicFramePr>
          <p:cNvPr id="24" name="Content Placeholder 2">
            <a:extLst>
              <a:ext uri="{FF2B5EF4-FFF2-40B4-BE49-F238E27FC236}">
                <a16:creationId xmlns:a16="http://schemas.microsoft.com/office/drawing/2014/main" id="{68DF91DD-99BF-4EE7-A248-21CE0EDB6613}"/>
              </a:ext>
            </a:extLst>
          </p:cNvPr>
          <p:cNvGraphicFramePr>
            <a:graphicFrameLocks noGrp="1"/>
          </p:cNvGraphicFramePr>
          <p:nvPr>
            <p:ph idx="1"/>
            <p:extLst>
              <p:ext uri="{D42A27DB-BD31-4B8C-83A1-F6EECF244321}">
                <p14:modId xmlns:p14="http://schemas.microsoft.com/office/powerpoint/2010/main" val="939295189"/>
              </p:ext>
            </p:extLst>
          </p:nvPr>
        </p:nvGraphicFramePr>
        <p:xfrm>
          <a:off x="838200" y="1429719"/>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46" name="TextBox 745">
            <a:extLst>
              <a:ext uri="{FF2B5EF4-FFF2-40B4-BE49-F238E27FC236}">
                <a16:creationId xmlns:a16="http://schemas.microsoft.com/office/drawing/2014/main" id="{5ED5A1E7-1B0B-41E8-95ED-C4E9301F4EF8}"/>
              </a:ext>
            </a:extLst>
          </p:cNvPr>
          <p:cNvSpPr txBox="1"/>
          <p:nvPr/>
        </p:nvSpPr>
        <p:spPr>
          <a:xfrm>
            <a:off x="436537" y="5279757"/>
            <a:ext cx="115126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FF0000"/>
                </a:solidFill>
                <a:latin typeface="Tahoma"/>
                <a:ea typeface="Tahoma"/>
                <a:cs typeface="Tahoma"/>
              </a:rPr>
              <a:t>Fake media poses an existential threat to today's societies. It can become a severe national security threat if not addressed. This report explores how Artificial Intelligence (AI) technologies can be leveraged to combat fake videos. </a:t>
            </a:r>
          </a:p>
        </p:txBody>
      </p:sp>
    </p:spTree>
    <p:extLst>
      <p:ext uri="{BB962C8B-B14F-4D97-AF65-F5344CB8AC3E}">
        <p14:creationId xmlns:p14="http://schemas.microsoft.com/office/powerpoint/2010/main" val="1588048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1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8" name="Group 14">
            <a:extLst>
              <a:ext uri="{FF2B5EF4-FFF2-40B4-BE49-F238E27FC236}">
                <a16:creationId xmlns:a16="http://schemas.microsoft.com/office/drawing/2014/main" id="{E54EDBA2-E203-497D-AB28-73A06B2DFD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B0803BB8-5406-470B-B62A-E9655DE096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E12C3203-0987-4CF5-AA8C-5FBB11C7063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E4DA354-F469-4D21-8FFD-F4590A3DA66A}"/>
              </a:ext>
            </a:extLst>
          </p:cNvPr>
          <p:cNvSpPr>
            <a:spLocks noGrp="1"/>
          </p:cNvSpPr>
          <p:nvPr>
            <p:ph type="title"/>
          </p:nvPr>
        </p:nvSpPr>
        <p:spPr>
          <a:xfrm>
            <a:off x="306238" y="213181"/>
            <a:ext cx="5413250" cy="1664573"/>
          </a:xfrm>
        </p:spPr>
        <p:txBody>
          <a:bodyPr>
            <a:normAutofit/>
          </a:bodyPr>
          <a:lstStyle/>
          <a:p>
            <a:r>
              <a:rPr lang="en-US">
                <a:ea typeface="+mj-lt"/>
                <a:cs typeface="+mj-lt"/>
              </a:rPr>
              <a:t>1.3 How are deepfakes made?</a:t>
            </a:r>
            <a:endParaRPr lang="en-US"/>
          </a:p>
        </p:txBody>
      </p:sp>
      <p:sp>
        <p:nvSpPr>
          <p:cNvPr id="3" name="Content Placeholder 2">
            <a:extLst>
              <a:ext uri="{FF2B5EF4-FFF2-40B4-BE49-F238E27FC236}">
                <a16:creationId xmlns:a16="http://schemas.microsoft.com/office/drawing/2014/main" id="{F22DE2C0-6139-4163-A69F-931FBA75FDDC}"/>
              </a:ext>
            </a:extLst>
          </p:cNvPr>
          <p:cNvSpPr>
            <a:spLocks noGrp="1"/>
          </p:cNvSpPr>
          <p:nvPr>
            <p:ph idx="1"/>
          </p:nvPr>
        </p:nvSpPr>
        <p:spPr>
          <a:xfrm>
            <a:off x="306238" y="2095352"/>
            <a:ext cx="6146146" cy="4174309"/>
          </a:xfrm>
        </p:spPr>
        <p:txBody>
          <a:bodyPr vert="horz" lIns="91440" tIns="45720" rIns="91440" bIns="45720" rtlCol="0" anchor="t">
            <a:noAutofit/>
          </a:bodyPr>
          <a:lstStyle/>
          <a:p>
            <a:r>
              <a:rPr lang="en-US" sz="2400">
                <a:ea typeface="+mn-lt"/>
                <a:cs typeface="+mn-lt"/>
              </a:rPr>
              <a:t>Deepfakes can be created in more than one way.</a:t>
            </a:r>
            <a:endParaRPr lang="en-US" sz="2400"/>
          </a:p>
          <a:p>
            <a:pPr lvl="1"/>
            <a:r>
              <a:rPr lang="en-US">
                <a:ea typeface="+mn-lt"/>
                <a:cs typeface="+mn-lt"/>
              </a:rPr>
              <a:t>One system is known as a </a:t>
            </a:r>
            <a:r>
              <a:rPr lang="en-US" b="1">
                <a:ea typeface="+mn-lt"/>
                <a:cs typeface="+mn-lt"/>
              </a:rPr>
              <a:t>Generative Adversarial Network, or GAN</a:t>
            </a:r>
            <a:r>
              <a:rPr lang="en-US">
                <a:ea typeface="+mn-lt"/>
                <a:cs typeface="+mn-lt"/>
              </a:rPr>
              <a:t>, which is used for</a:t>
            </a:r>
            <a:r>
              <a:rPr lang="en-US" b="1">
                <a:ea typeface="+mn-lt"/>
                <a:cs typeface="+mn-lt"/>
              </a:rPr>
              <a:t> face generation</a:t>
            </a:r>
            <a:endParaRPr lang="en-US" b="1"/>
          </a:p>
          <a:p>
            <a:pPr lvl="1"/>
            <a:r>
              <a:rPr lang="en-US">
                <a:ea typeface="+mn-lt"/>
                <a:cs typeface="+mn-lt"/>
              </a:rPr>
              <a:t>Another is an artificial intelligence (AI) algorithm known as an encoder. Encoders are used in</a:t>
            </a:r>
            <a:r>
              <a:rPr lang="en-US" b="1">
                <a:ea typeface="+mn-lt"/>
                <a:cs typeface="+mn-lt"/>
              </a:rPr>
              <a:t> face-swapping</a:t>
            </a:r>
            <a:r>
              <a:rPr lang="en-US">
                <a:ea typeface="+mn-lt"/>
                <a:cs typeface="+mn-lt"/>
              </a:rPr>
              <a:t> or </a:t>
            </a:r>
            <a:r>
              <a:rPr lang="en-US" b="1">
                <a:ea typeface="+mn-lt"/>
                <a:cs typeface="+mn-lt"/>
              </a:rPr>
              <a:t>face-replacement</a:t>
            </a:r>
            <a:r>
              <a:rPr lang="en-US">
                <a:ea typeface="+mn-lt"/>
                <a:cs typeface="+mn-lt"/>
              </a:rPr>
              <a:t> technology. </a:t>
            </a:r>
          </a:p>
          <a:p>
            <a:pPr lvl="1"/>
            <a:endParaRPr lang="en-US"/>
          </a:p>
        </p:txBody>
      </p:sp>
      <p:pic>
        <p:nvPicPr>
          <p:cNvPr id="6" name="Picture 6" descr="A picture containing diagram&#10;&#10;Description automatically generated">
            <a:extLst>
              <a:ext uri="{FF2B5EF4-FFF2-40B4-BE49-F238E27FC236}">
                <a16:creationId xmlns:a16="http://schemas.microsoft.com/office/drawing/2014/main" id="{9F0332D5-9E62-480C-BF59-C6C90F8E540C}"/>
              </a:ext>
            </a:extLst>
          </p:cNvPr>
          <p:cNvPicPr>
            <a:picLocks noChangeAspect="1"/>
          </p:cNvPicPr>
          <p:nvPr/>
        </p:nvPicPr>
        <p:blipFill>
          <a:blip r:embed="rId5"/>
          <a:stretch>
            <a:fillRect/>
          </a:stretch>
        </p:blipFill>
        <p:spPr>
          <a:xfrm>
            <a:off x="7059284" y="2103993"/>
            <a:ext cx="4781909" cy="2223062"/>
          </a:xfrm>
          <a:prstGeom prst="rect">
            <a:avLst/>
          </a:prstGeom>
        </p:spPr>
      </p:pic>
      <p:pic>
        <p:nvPicPr>
          <p:cNvPr id="4" name="Picture 4" descr="A picture containing diagram&#10;&#10;Description automatically generated">
            <a:extLst>
              <a:ext uri="{FF2B5EF4-FFF2-40B4-BE49-F238E27FC236}">
                <a16:creationId xmlns:a16="http://schemas.microsoft.com/office/drawing/2014/main" id="{294B4732-F0EB-4D79-8AF3-0008EFC8B1A4}"/>
              </a:ext>
            </a:extLst>
          </p:cNvPr>
          <p:cNvPicPr>
            <a:picLocks noChangeAspect="1"/>
          </p:cNvPicPr>
          <p:nvPr/>
        </p:nvPicPr>
        <p:blipFill>
          <a:blip r:embed="rId6"/>
          <a:stretch>
            <a:fillRect/>
          </a:stretch>
        </p:blipFill>
        <p:spPr>
          <a:xfrm>
            <a:off x="7059285" y="200275"/>
            <a:ext cx="4796286" cy="1896964"/>
          </a:xfrm>
          <a:prstGeom prst="rect">
            <a:avLst/>
          </a:prstGeom>
        </p:spPr>
      </p:pic>
      <p:pic>
        <p:nvPicPr>
          <p:cNvPr id="7" name="Picture 29">
            <a:extLst>
              <a:ext uri="{FF2B5EF4-FFF2-40B4-BE49-F238E27FC236}">
                <a16:creationId xmlns:a16="http://schemas.microsoft.com/office/drawing/2014/main" id="{055A0C6C-C463-4D59-AD00-15D7798ADBA2}"/>
              </a:ext>
            </a:extLst>
          </p:cNvPr>
          <p:cNvPicPr>
            <a:picLocks noChangeAspect="1"/>
          </p:cNvPicPr>
          <p:nvPr/>
        </p:nvPicPr>
        <p:blipFill>
          <a:blip r:embed="rId7"/>
          <a:stretch>
            <a:fillRect/>
          </a:stretch>
        </p:blipFill>
        <p:spPr>
          <a:xfrm>
            <a:off x="7844287" y="5144219"/>
            <a:ext cx="2743200" cy="1371600"/>
          </a:xfrm>
          <a:prstGeom prst="rect">
            <a:avLst/>
          </a:prstGeom>
        </p:spPr>
      </p:pic>
      <p:sp>
        <p:nvSpPr>
          <p:cNvPr id="30" name="TextBox 29">
            <a:extLst>
              <a:ext uri="{FF2B5EF4-FFF2-40B4-BE49-F238E27FC236}">
                <a16:creationId xmlns:a16="http://schemas.microsoft.com/office/drawing/2014/main" id="{2AE27566-C5A9-4684-83BC-D6BF1D91DAF4}"/>
              </a:ext>
            </a:extLst>
          </p:cNvPr>
          <p:cNvSpPr txBox="1"/>
          <p:nvPr/>
        </p:nvSpPr>
        <p:spPr>
          <a:xfrm>
            <a:off x="7384211" y="4336211"/>
            <a:ext cx="43534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Times New Roman"/>
                <a:cs typeface="Times New Roman"/>
              </a:rPr>
              <a:t>Figure 1 illustrates the Deepfake concept. Top: the training sections. Bottom: the part where images of A are decoded using the decoder of B and vice versa</a:t>
            </a:r>
          </a:p>
        </p:txBody>
      </p:sp>
    </p:spTree>
    <p:extLst>
      <p:ext uri="{BB962C8B-B14F-4D97-AF65-F5344CB8AC3E}">
        <p14:creationId xmlns:p14="http://schemas.microsoft.com/office/powerpoint/2010/main" val="2340353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1324-D208-4EDB-9EE6-7BBF3A92DC5F}"/>
              </a:ext>
            </a:extLst>
          </p:cNvPr>
          <p:cNvSpPr>
            <a:spLocks noGrp="1"/>
          </p:cNvSpPr>
          <p:nvPr>
            <p:ph type="title"/>
          </p:nvPr>
        </p:nvSpPr>
        <p:spPr/>
        <p:txBody>
          <a:bodyPr/>
          <a:lstStyle/>
          <a:p>
            <a:r>
              <a:rPr lang="en-US">
                <a:ea typeface="+mj-lt"/>
                <a:cs typeface="+mj-lt"/>
              </a:rPr>
              <a:t>2.0 Methodology</a:t>
            </a:r>
            <a:endParaRPr lang="en-US"/>
          </a:p>
        </p:txBody>
      </p:sp>
      <p:sp>
        <p:nvSpPr>
          <p:cNvPr id="5" name="TextBox 4">
            <a:extLst>
              <a:ext uri="{FF2B5EF4-FFF2-40B4-BE49-F238E27FC236}">
                <a16:creationId xmlns:a16="http://schemas.microsoft.com/office/drawing/2014/main" id="{1363E6FE-2C35-4F49-A7DB-6CFAB36603B4}"/>
              </a:ext>
            </a:extLst>
          </p:cNvPr>
          <p:cNvSpPr txBox="1"/>
          <p:nvPr/>
        </p:nvSpPr>
        <p:spPr>
          <a:xfrm>
            <a:off x="454325" y="1532626"/>
            <a:ext cx="33614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rPr>
              <a:t> 2.1 Video Dataset Acquisition</a:t>
            </a:r>
            <a:endParaRPr lang="en-US" b="1"/>
          </a:p>
        </p:txBody>
      </p:sp>
      <p:sp>
        <p:nvSpPr>
          <p:cNvPr id="6" name="TextBox 5">
            <a:extLst>
              <a:ext uri="{FF2B5EF4-FFF2-40B4-BE49-F238E27FC236}">
                <a16:creationId xmlns:a16="http://schemas.microsoft.com/office/drawing/2014/main" id="{5E3A393F-22F8-4B63-BE13-0AB801572DDD}"/>
              </a:ext>
            </a:extLst>
          </p:cNvPr>
          <p:cNvSpPr txBox="1"/>
          <p:nvPr/>
        </p:nvSpPr>
        <p:spPr>
          <a:xfrm>
            <a:off x="799381" y="1892060"/>
            <a:ext cx="61506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AI Singapore Trusted Media Challenge dataset.</a:t>
            </a:r>
          </a:p>
          <a:p>
            <a:r>
              <a:rPr lang="en-US">
                <a:latin typeface="Times New Roman"/>
                <a:ea typeface="+mn-lt"/>
                <a:cs typeface="+mn-lt"/>
              </a:rPr>
              <a:t>This dataset consists of 6934 videos (with audio), 33% real, and 67% fake.</a:t>
            </a:r>
            <a:endParaRPr lang="en-US"/>
          </a:p>
        </p:txBody>
      </p:sp>
      <p:sp>
        <p:nvSpPr>
          <p:cNvPr id="7" name="TextBox 6">
            <a:extLst>
              <a:ext uri="{FF2B5EF4-FFF2-40B4-BE49-F238E27FC236}">
                <a16:creationId xmlns:a16="http://schemas.microsoft.com/office/drawing/2014/main" id="{2E5A6894-D295-4706-B9F1-F23AA886F4A5}"/>
              </a:ext>
            </a:extLst>
          </p:cNvPr>
          <p:cNvSpPr txBox="1"/>
          <p:nvPr/>
        </p:nvSpPr>
        <p:spPr>
          <a:xfrm>
            <a:off x="454325" y="47100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rPr>
              <a:t>2.2 Video Preprocessing</a:t>
            </a:r>
            <a:endParaRPr lang="en-US" b="1"/>
          </a:p>
        </p:txBody>
      </p:sp>
      <p:pic>
        <p:nvPicPr>
          <p:cNvPr id="8" name="Picture 8" descr="Table&#10;&#10;Description automatically generated">
            <a:extLst>
              <a:ext uri="{FF2B5EF4-FFF2-40B4-BE49-F238E27FC236}">
                <a16:creationId xmlns:a16="http://schemas.microsoft.com/office/drawing/2014/main" id="{FCFE4F3F-ABCE-4EF5-8D25-265E6D0CF5EB}"/>
              </a:ext>
            </a:extLst>
          </p:cNvPr>
          <p:cNvPicPr>
            <a:picLocks noChangeAspect="1"/>
          </p:cNvPicPr>
          <p:nvPr/>
        </p:nvPicPr>
        <p:blipFill>
          <a:blip r:embed="rId3"/>
          <a:stretch>
            <a:fillRect/>
          </a:stretch>
        </p:blipFill>
        <p:spPr>
          <a:xfrm>
            <a:off x="540589" y="3000256"/>
            <a:ext cx="4986066" cy="1202543"/>
          </a:xfrm>
          <a:prstGeom prst="rect">
            <a:avLst/>
          </a:prstGeom>
        </p:spPr>
      </p:pic>
      <p:sp>
        <p:nvSpPr>
          <p:cNvPr id="9" name="TextBox 8">
            <a:extLst>
              <a:ext uri="{FF2B5EF4-FFF2-40B4-BE49-F238E27FC236}">
                <a16:creationId xmlns:a16="http://schemas.microsoft.com/office/drawing/2014/main" id="{09C4A39D-F6A2-468C-A714-3CEE3BA4BDD7}"/>
              </a:ext>
            </a:extLst>
          </p:cNvPr>
          <p:cNvSpPr txBox="1"/>
          <p:nvPr/>
        </p:nvSpPr>
        <p:spPr>
          <a:xfrm>
            <a:off x="324929" y="5256362"/>
            <a:ext cx="61506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The extraction of the image frames from the video is the first step in preprocessing the dataset. Face detection is then performed, followed by cropping the frame to include the discovered face, as shown in Figure </a:t>
            </a:r>
            <a:endParaRPr lang="en-US"/>
          </a:p>
        </p:txBody>
      </p:sp>
      <p:pic>
        <p:nvPicPr>
          <p:cNvPr id="11" name="Picture 11" descr="Chart&#10;&#10;Description automatically generated">
            <a:extLst>
              <a:ext uri="{FF2B5EF4-FFF2-40B4-BE49-F238E27FC236}">
                <a16:creationId xmlns:a16="http://schemas.microsoft.com/office/drawing/2014/main" id="{C186A6CF-271E-4D3A-9D85-2E1EABDED490}"/>
              </a:ext>
            </a:extLst>
          </p:cNvPr>
          <p:cNvPicPr>
            <a:picLocks noChangeAspect="1"/>
          </p:cNvPicPr>
          <p:nvPr/>
        </p:nvPicPr>
        <p:blipFill>
          <a:blip r:embed="rId4"/>
          <a:stretch>
            <a:fillRect/>
          </a:stretch>
        </p:blipFill>
        <p:spPr>
          <a:xfrm>
            <a:off x="6694098" y="4467248"/>
            <a:ext cx="5287993" cy="2179202"/>
          </a:xfrm>
          <a:prstGeom prst="rect">
            <a:avLst/>
          </a:prstGeom>
        </p:spPr>
      </p:pic>
      <p:pic>
        <p:nvPicPr>
          <p:cNvPr id="14" name="Picture 14" descr="Diagram&#10;&#10;Description automatically generated">
            <a:extLst>
              <a:ext uri="{FF2B5EF4-FFF2-40B4-BE49-F238E27FC236}">
                <a16:creationId xmlns:a16="http://schemas.microsoft.com/office/drawing/2014/main" id="{F264093A-D8C8-4779-ACBD-A8B2F5A9582C}"/>
              </a:ext>
            </a:extLst>
          </p:cNvPr>
          <p:cNvPicPr>
            <a:picLocks noGrp="1" noChangeAspect="1"/>
          </p:cNvPicPr>
          <p:nvPr>
            <p:ph idx="1"/>
          </p:nvPr>
        </p:nvPicPr>
        <p:blipFill>
          <a:blip r:embed="rId5"/>
          <a:stretch>
            <a:fillRect/>
          </a:stretch>
        </p:blipFill>
        <p:spPr>
          <a:xfrm>
            <a:off x="6803129" y="166658"/>
            <a:ext cx="5041176" cy="3692555"/>
          </a:xfrm>
        </p:spPr>
      </p:pic>
    </p:spTree>
    <p:extLst>
      <p:ext uri="{BB962C8B-B14F-4D97-AF65-F5344CB8AC3E}">
        <p14:creationId xmlns:p14="http://schemas.microsoft.com/office/powerpoint/2010/main" val="398061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07BE3-28BF-451D-8BD3-4A9F274A440A}"/>
              </a:ext>
            </a:extLst>
          </p:cNvPr>
          <p:cNvSpPr>
            <a:spLocks noGrp="1"/>
          </p:cNvSpPr>
          <p:nvPr>
            <p:ph idx="1"/>
          </p:nvPr>
        </p:nvSpPr>
        <p:spPr>
          <a:xfrm>
            <a:off x="243034" y="281676"/>
            <a:ext cx="11274612" cy="486405"/>
          </a:xfrm>
        </p:spPr>
        <p:txBody>
          <a:bodyPr vert="horz" lIns="91440" tIns="45720" rIns="91440" bIns="45720" rtlCol="0" anchor="t">
            <a:normAutofit/>
          </a:bodyPr>
          <a:lstStyle/>
          <a:p>
            <a:r>
              <a:rPr lang="en-US" sz="1800" b="1">
                <a:latin typeface="Calibri"/>
                <a:ea typeface="+mn-lt"/>
                <a:cs typeface="+mn-lt"/>
              </a:rPr>
              <a:t>2.3 </a:t>
            </a:r>
            <a:r>
              <a:rPr lang="en-US" sz="1800" b="1" err="1">
                <a:latin typeface="Calibri"/>
                <a:ea typeface="+mn-lt"/>
                <a:cs typeface="+mn-lt"/>
              </a:rPr>
              <a:t>RESNEXT</a:t>
            </a:r>
            <a:r>
              <a:rPr lang="en-US" sz="1800" b="1">
                <a:latin typeface="Calibri"/>
                <a:ea typeface="+mn-lt"/>
                <a:cs typeface="+mn-lt"/>
              </a:rPr>
              <a:t> CNN FOR FEATURE EXTRACTION</a:t>
            </a:r>
          </a:p>
          <a:p>
            <a:endParaRPr lang="en-US" sz="1800">
              <a:latin typeface="Times New Roman"/>
            </a:endParaRPr>
          </a:p>
        </p:txBody>
      </p:sp>
      <p:sp>
        <p:nvSpPr>
          <p:cNvPr id="4" name="TextBox 3">
            <a:extLst>
              <a:ext uri="{FF2B5EF4-FFF2-40B4-BE49-F238E27FC236}">
                <a16:creationId xmlns:a16="http://schemas.microsoft.com/office/drawing/2014/main" id="{9E7577E7-38B3-401E-AB9D-85C84CF5F4EC}"/>
              </a:ext>
            </a:extLst>
          </p:cNvPr>
          <p:cNvSpPr txBox="1"/>
          <p:nvPr/>
        </p:nvSpPr>
        <p:spPr>
          <a:xfrm>
            <a:off x="324928" y="756249"/>
            <a:ext cx="1088078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The model is made up of ResNeXt50 32x4d followed by an LSTM layer.</a:t>
            </a:r>
            <a:r>
              <a:rPr lang="en-US" b="1">
                <a:latin typeface="Avenir Next LT Pro"/>
              </a:rPr>
              <a:t> </a:t>
            </a:r>
            <a:r>
              <a:rPr lang="en-US" b="1" err="1">
                <a:latin typeface="Times New Roman"/>
              </a:rPr>
              <a:t>ResNeXt</a:t>
            </a:r>
            <a:r>
              <a:rPr lang="en-US" b="1">
                <a:latin typeface="Times New Roman"/>
              </a:rPr>
              <a:t> was developed by Facebook scientists and is based on the same principle as the ResNet.</a:t>
            </a:r>
            <a:endParaRPr lang="en-US" b="1">
              <a:latin typeface="Avenir Next LT Pro"/>
            </a:endParaRPr>
          </a:p>
          <a:p>
            <a:endParaRPr lang="en-US" b="1">
              <a:ea typeface="+mn-lt"/>
              <a:cs typeface="+mn-lt"/>
            </a:endParaRPr>
          </a:p>
          <a:p>
            <a:r>
              <a:rPr lang="en-US" b="1">
                <a:solidFill>
                  <a:srgbClr val="FF0000"/>
                </a:solidFill>
                <a:latin typeface="Times New Roman"/>
                <a:ea typeface="+mn-lt"/>
                <a:cs typeface="+mn-lt"/>
              </a:rPr>
              <a:t>The </a:t>
            </a:r>
            <a:r>
              <a:rPr lang="en-US" b="1" err="1">
                <a:solidFill>
                  <a:srgbClr val="FF0000"/>
                </a:solidFill>
                <a:latin typeface="Times New Roman"/>
                <a:ea typeface="+mn-lt"/>
                <a:cs typeface="+mn-lt"/>
              </a:rPr>
              <a:t>ResNeXt</a:t>
            </a:r>
            <a:r>
              <a:rPr lang="en-US" b="1">
                <a:solidFill>
                  <a:srgbClr val="FF0000"/>
                </a:solidFill>
                <a:latin typeface="Times New Roman"/>
                <a:ea typeface="+mn-lt"/>
                <a:cs typeface="+mn-lt"/>
              </a:rPr>
              <a:t> CNN classifier is used to extract features and recognize frame-level characteristics. After the last pooling layers, the 2048-dimensional feature vectors are used as input to the sequential LSTM</a:t>
            </a:r>
            <a:endParaRPr lang="en-US" b="1">
              <a:solidFill>
                <a:srgbClr val="FF0000"/>
              </a:solidFill>
              <a:latin typeface="Times New Roman"/>
            </a:endParaRPr>
          </a:p>
        </p:txBody>
      </p:sp>
      <p:pic>
        <p:nvPicPr>
          <p:cNvPr id="5" name="Picture 5" descr="Diagram&#10;&#10;Description automatically generated">
            <a:extLst>
              <a:ext uri="{FF2B5EF4-FFF2-40B4-BE49-F238E27FC236}">
                <a16:creationId xmlns:a16="http://schemas.microsoft.com/office/drawing/2014/main" id="{5660830B-010C-444C-9F96-CAFDE9A3D967}"/>
              </a:ext>
            </a:extLst>
          </p:cNvPr>
          <p:cNvPicPr>
            <a:picLocks noChangeAspect="1"/>
          </p:cNvPicPr>
          <p:nvPr/>
        </p:nvPicPr>
        <p:blipFill>
          <a:blip r:embed="rId2"/>
          <a:stretch>
            <a:fillRect/>
          </a:stretch>
        </p:blipFill>
        <p:spPr>
          <a:xfrm>
            <a:off x="799381" y="2172745"/>
            <a:ext cx="4597879" cy="2483755"/>
          </a:xfrm>
          <a:prstGeom prst="rect">
            <a:avLst/>
          </a:prstGeom>
        </p:spPr>
      </p:pic>
      <p:pic>
        <p:nvPicPr>
          <p:cNvPr id="7" name="Picture 14" descr="Diagram&#10;&#10;Description automatically generated">
            <a:extLst>
              <a:ext uri="{FF2B5EF4-FFF2-40B4-BE49-F238E27FC236}">
                <a16:creationId xmlns:a16="http://schemas.microsoft.com/office/drawing/2014/main" id="{EAF72B39-12C1-408C-8FA4-A5D0706B2EAC}"/>
              </a:ext>
            </a:extLst>
          </p:cNvPr>
          <p:cNvPicPr>
            <a:picLocks noChangeAspect="1"/>
          </p:cNvPicPr>
          <p:nvPr/>
        </p:nvPicPr>
        <p:blipFill>
          <a:blip r:embed="rId3"/>
          <a:stretch>
            <a:fillRect/>
          </a:stretch>
        </p:blipFill>
        <p:spPr>
          <a:xfrm>
            <a:off x="6228035" y="2179488"/>
            <a:ext cx="5659402" cy="2772405"/>
          </a:xfrm>
          <a:prstGeom prst="rect">
            <a:avLst/>
          </a:prstGeom>
        </p:spPr>
      </p:pic>
      <p:sp>
        <p:nvSpPr>
          <p:cNvPr id="9" name="TextBox 8">
            <a:extLst>
              <a:ext uri="{FF2B5EF4-FFF2-40B4-BE49-F238E27FC236}">
                <a16:creationId xmlns:a16="http://schemas.microsoft.com/office/drawing/2014/main" id="{A0FF161E-FD83-4B3F-9F1F-1DCD9B0437F7}"/>
              </a:ext>
            </a:extLst>
          </p:cNvPr>
          <p:cNvSpPr txBox="1"/>
          <p:nvPr/>
        </p:nvSpPr>
        <p:spPr>
          <a:xfrm>
            <a:off x="324928" y="5026325"/>
            <a:ext cx="59349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Calibri"/>
              </a:rPr>
              <a:t>2.4 BIDIRECTIONAL LSTM FOR SEQUENCE PROCESSING</a:t>
            </a:r>
            <a:endParaRPr lang="en-US" b="1"/>
          </a:p>
        </p:txBody>
      </p:sp>
      <p:sp>
        <p:nvSpPr>
          <p:cNvPr id="10" name="TextBox 9">
            <a:extLst>
              <a:ext uri="{FF2B5EF4-FFF2-40B4-BE49-F238E27FC236}">
                <a16:creationId xmlns:a16="http://schemas.microsoft.com/office/drawing/2014/main" id="{6350C522-6AB1-48A4-AD65-7135BBC3A0F8}"/>
              </a:ext>
            </a:extLst>
          </p:cNvPr>
          <p:cNvSpPr txBox="1"/>
          <p:nvPr/>
        </p:nvSpPr>
        <p:spPr>
          <a:xfrm>
            <a:off x="626853" y="5457645"/>
            <a:ext cx="1109644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latin typeface="Times New Roman"/>
                <a:cs typeface="Times New Roman"/>
              </a:rPr>
              <a:t>Bidirectional LSTMs are a type of LSTM that can be used to increase model performance in sequence classification issues. Bidirectional LSTMs, as depicted in figure 6, train two instead of one LSTM on the input sequence, one taking the input sequence as it is, in a forward direction, and the other a reversed copy of the input sequence in a backward direction.</a:t>
            </a:r>
          </a:p>
        </p:txBody>
      </p:sp>
    </p:spTree>
    <p:extLst>
      <p:ext uri="{BB962C8B-B14F-4D97-AF65-F5344CB8AC3E}">
        <p14:creationId xmlns:p14="http://schemas.microsoft.com/office/powerpoint/2010/main" val="588966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F488F72F-55E0-48AD-B736-74D12EA30F51}"/>
              </a:ext>
            </a:extLst>
          </p:cNvPr>
          <p:cNvPicPr>
            <a:picLocks noGrp="1" noChangeAspect="1"/>
          </p:cNvPicPr>
          <p:nvPr>
            <p:ph idx="1"/>
          </p:nvPr>
        </p:nvPicPr>
        <p:blipFill>
          <a:blip r:embed="rId3"/>
          <a:stretch>
            <a:fillRect/>
          </a:stretch>
        </p:blipFill>
        <p:spPr>
          <a:xfrm>
            <a:off x="690293" y="1375838"/>
            <a:ext cx="6153150" cy="3905250"/>
          </a:xfrm>
        </p:spPr>
      </p:pic>
      <p:sp>
        <p:nvSpPr>
          <p:cNvPr id="5" name="TextBox 4">
            <a:extLst>
              <a:ext uri="{FF2B5EF4-FFF2-40B4-BE49-F238E27FC236}">
                <a16:creationId xmlns:a16="http://schemas.microsoft.com/office/drawing/2014/main" id="{EDC79B91-4CCB-4E21-95E9-79E3F9EB6F06}"/>
              </a:ext>
            </a:extLst>
          </p:cNvPr>
          <p:cNvSpPr txBox="1"/>
          <p:nvPr/>
        </p:nvSpPr>
        <p:spPr>
          <a:xfrm>
            <a:off x="454325" y="238664"/>
            <a:ext cx="104350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A 2048 bidirectional LSTM unit is used with a rectified linear activation unit (</a:t>
            </a:r>
            <a:r>
              <a:rPr lang="en-US" b="1" err="1">
                <a:latin typeface="Times New Roman"/>
                <a:cs typeface="Times New Roman"/>
              </a:rPr>
              <a:t>ReLU</a:t>
            </a:r>
            <a:r>
              <a:rPr lang="en-US" b="1">
                <a:latin typeface="Times New Roman"/>
                <a:cs typeface="Times New Roman"/>
              </a:rPr>
              <a:t>) function and dropout to solve this complex challenge, as it can achieve our goal. </a:t>
            </a:r>
            <a:endParaRPr lang="en-US" b="1">
              <a:latin typeface="Avenir Next LT Pro"/>
              <a:cs typeface="Times New Roman"/>
            </a:endParaRPr>
          </a:p>
        </p:txBody>
      </p:sp>
      <p:sp>
        <p:nvSpPr>
          <p:cNvPr id="6" name="TextBox 5">
            <a:extLst>
              <a:ext uri="{FF2B5EF4-FFF2-40B4-BE49-F238E27FC236}">
                <a16:creationId xmlns:a16="http://schemas.microsoft.com/office/drawing/2014/main" id="{C336FD9B-0F4B-4B10-BC09-CE71A05C5322}"/>
              </a:ext>
            </a:extLst>
          </p:cNvPr>
          <p:cNvSpPr txBox="1"/>
          <p:nvPr/>
        </p:nvSpPr>
        <p:spPr>
          <a:xfrm>
            <a:off x="396816" y="5759570"/>
            <a:ext cx="114127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Figure 7 shows a flowchart illustrating each of the steps taken in training the model. Weights optimization of the network is achieved with successive batches of 10 images of size 112 × 112 × 3 using an adaptive moment estimation optimizer (ADAM).​</a:t>
            </a:r>
          </a:p>
        </p:txBody>
      </p:sp>
      <p:pic>
        <p:nvPicPr>
          <p:cNvPr id="7" name="Picture 7" descr="Diagram&#10;&#10;Description automatically generated">
            <a:extLst>
              <a:ext uri="{FF2B5EF4-FFF2-40B4-BE49-F238E27FC236}">
                <a16:creationId xmlns:a16="http://schemas.microsoft.com/office/drawing/2014/main" id="{9CC05072-780E-4C46-A6B2-C39249CCE4C9}"/>
              </a:ext>
            </a:extLst>
          </p:cNvPr>
          <p:cNvPicPr>
            <a:picLocks noChangeAspect="1"/>
          </p:cNvPicPr>
          <p:nvPr/>
        </p:nvPicPr>
        <p:blipFill>
          <a:blip r:embed="rId4"/>
          <a:stretch>
            <a:fillRect/>
          </a:stretch>
        </p:blipFill>
        <p:spPr>
          <a:xfrm>
            <a:off x="7802273" y="638355"/>
            <a:ext cx="2755340" cy="5006195"/>
          </a:xfrm>
          <a:prstGeom prst="rect">
            <a:avLst/>
          </a:prstGeom>
        </p:spPr>
      </p:pic>
    </p:spTree>
    <p:extLst>
      <p:ext uri="{BB962C8B-B14F-4D97-AF65-F5344CB8AC3E}">
        <p14:creationId xmlns:p14="http://schemas.microsoft.com/office/powerpoint/2010/main" val="52216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4" name="Picture 1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098E3073-E209-41E8-902E-C456CFB7331A}"/>
              </a:ext>
            </a:extLst>
          </p:cNvPr>
          <p:cNvSpPr>
            <a:spLocks noGrp="1"/>
          </p:cNvSpPr>
          <p:nvPr>
            <p:ph type="title"/>
          </p:nvPr>
        </p:nvSpPr>
        <p:spPr>
          <a:xfrm>
            <a:off x="838201" y="559813"/>
            <a:ext cx="3352799" cy="5577934"/>
          </a:xfrm>
        </p:spPr>
        <p:txBody>
          <a:bodyPr>
            <a:normAutofit/>
          </a:bodyPr>
          <a:lstStyle/>
          <a:p>
            <a:r>
              <a:rPr lang="en-US" sz="3400">
                <a:cs typeface="Sabon Next LT"/>
              </a:rPr>
              <a:t>Hyperparameters</a:t>
            </a:r>
            <a:endParaRPr lang="en-US" sz="3400"/>
          </a:p>
        </p:txBody>
      </p:sp>
      <p:graphicFrame>
        <p:nvGraphicFramePr>
          <p:cNvPr id="6" name="Content Placeholder 2">
            <a:extLst>
              <a:ext uri="{FF2B5EF4-FFF2-40B4-BE49-F238E27FC236}">
                <a16:creationId xmlns:a16="http://schemas.microsoft.com/office/drawing/2014/main" id="{5D60D015-1A26-45B8-B865-D02F7D40DDF3}"/>
              </a:ext>
            </a:extLst>
          </p:cNvPr>
          <p:cNvGraphicFramePr>
            <a:graphicFrameLocks noGrp="1"/>
          </p:cNvGraphicFramePr>
          <p:nvPr>
            <p:ph idx="1"/>
            <p:extLst>
              <p:ext uri="{D42A27DB-BD31-4B8C-83A1-F6EECF244321}">
                <p14:modId xmlns:p14="http://schemas.microsoft.com/office/powerpoint/2010/main" val="2857458211"/>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34877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1" name="Group 40">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2" name="Picture 41">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3" name="Picture 42">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D7BA160-FA78-4335-92F6-1613BE502BB0}"/>
              </a:ext>
            </a:extLst>
          </p:cNvPr>
          <p:cNvSpPr>
            <a:spLocks noGrp="1"/>
          </p:cNvSpPr>
          <p:nvPr>
            <p:ph type="title"/>
          </p:nvPr>
        </p:nvSpPr>
        <p:spPr>
          <a:xfrm>
            <a:off x="545926" y="-340291"/>
            <a:ext cx="6721415" cy="2682875"/>
          </a:xfrm>
        </p:spPr>
        <p:txBody>
          <a:bodyPr vert="horz" lIns="91440" tIns="45720" rIns="91440" bIns="45720" rtlCol="0">
            <a:normAutofit/>
          </a:bodyPr>
          <a:lstStyle/>
          <a:p>
            <a:r>
              <a:rPr lang="en-US" sz="4000"/>
              <a:t>3.0 Results and Discussion</a:t>
            </a:r>
            <a:endParaRPr lang="en-US" sz="4000">
              <a:cs typeface="Sabon Next LT"/>
            </a:endParaRPr>
          </a:p>
        </p:txBody>
      </p:sp>
      <p:sp>
        <p:nvSpPr>
          <p:cNvPr id="11" name="Content Placeholder 10">
            <a:extLst>
              <a:ext uri="{FF2B5EF4-FFF2-40B4-BE49-F238E27FC236}">
                <a16:creationId xmlns:a16="http://schemas.microsoft.com/office/drawing/2014/main" id="{EF43EC8E-4DB7-45D8-95C0-67A42DDAA786}"/>
              </a:ext>
            </a:extLst>
          </p:cNvPr>
          <p:cNvSpPr>
            <a:spLocks noGrp="1"/>
          </p:cNvSpPr>
          <p:nvPr>
            <p:ph idx="1"/>
          </p:nvPr>
        </p:nvSpPr>
        <p:spPr>
          <a:xfrm>
            <a:off x="100229" y="2120660"/>
            <a:ext cx="5323782" cy="3587150"/>
          </a:xfrm>
        </p:spPr>
        <p:txBody>
          <a:bodyPr vert="horz" lIns="91440" tIns="45720" rIns="91440" bIns="45720" rtlCol="0" anchor="t">
            <a:noAutofit/>
          </a:bodyPr>
          <a:lstStyle/>
          <a:p>
            <a:pPr marL="0" indent="0">
              <a:buNone/>
            </a:pPr>
            <a:r>
              <a:rPr lang="en-US" sz="2400" b="1" i="1">
                <a:solidFill>
                  <a:srgbClr val="00B0F0"/>
                </a:solidFill>
              </a:rPr>
              <a:t>After </a:t>
            </a:r>
            <a:r>
              <a:rPr lang="en-US" sz="2400" b="1" i="1">
                <a:solidFill>
                  <a:srgbClr val="FF0000"/>
                </a:solidFill>
              </a:rPr>
              <a:t>experimenting</a:t>
            </a:r>
            <a:r>
              <a:rPr lang="en-US" sz="2400" b="1" i="1">
                <a:solidFill>
                  <a:srgbClr val="00B0F0"/>
                </a:solidFill>
              </a:rPr>
              <a:t> with different values of  hyperparameters, we concluded that the ADAM optimizer with a learning rate of </a:t>
            </a:r>
            <a:r>
              <a:rPr lang="en-US" sz="2400" b="1" i="1">
                <a:solidFill>
                  <a:srgbClr val="FF0000"/>
                </a:solidFill>
              </a:rPr>
              <a:t>1E-5 </a:t>
            </a:r>
            <a:r>
              <a:rPr lang="en-US" sz="2400" b="1" i="1">
                <a:solidFill>
                  <a:srgbClr val="00B0F0"/>
                </a:solidFill>
              </a:rPr>
              <a:t>and dropout rate of </a:t>
            </a:r>
            <a:r>
              <a:rPr lang="en-US" sz="2400" b="1" i="1">
                <a:solidFill>
                  <a:srgbClr val="FF0000"/>
                </a:solidFill>
              </a:rPr>
              <a:t>0.4</a:t>
            </a:r>
            <a:r>
              <a:rPr lang="en-US" sz="2400" b="1" i="1">
                <a:solidFill>
                  <a:srgbClr val="00B0F0"/>
                </a:solidFill>
              </a:rPr>
              <a:t> gave us the best results with an accuracy of </a:t>
            </a:r>
            <a:r>
              <a:rPr lang="en-US" sz="2400" b="1" i="1">
                <a:solidFill>
                  <a:srgbClr val="FF0000"/>
                </a:solidFill>
              </a:rPr>
              <a:t>94.58%</a:t>
            </a:r>
            <a:r>
              <a:rPr lang="en-US" sz="2400" b="1" i="1">
                <a:solidFill>
                  <a:srgbClr val="00B0F0"/>
                </a:solidFill>
              </a:rPr>
              <a:t>.</a:t>
            </a:r>
          </a:p>
        </p:txBody>
      </p:sp>
      <p:graphicFrame>
        <p:nvGraphicFramePr>
          <p:cNvPr id="3" name="Table 2">
            <a:extLst>
              <a:ext uri="{FF2B5EF4-FFF2-40B4-BE49-F238E27FC236}">
                <a16:creationId xmlns:a16="http://schemas.microsoft.com/office/drawing/2014/main" id="{09659B9D-53E7-4A2E-83B7-3CFF9EBDAF87}"/>
              </a:ext>
            </a:extLst>
          </p:cNvPr>
          <p:cNvGraphicFramePr>
            <a:graphicFrameLocks noGrp="1"/>
          </p:cNvGraphicFramePr>
          <p:nvPr>
            <p:extLst>
              <p:ext uri="{D42A27DB-BD31-4B8C-83A1-F6EECF244321}">
                <p14:modId xmlns:p14="http://schemas.microsoft.com/office/powerpoint/2010/main" val="2600074157"/>
              </p:ext>
            </p:extLst>
          </p:nvPr>
        </p:nvGraphicFramePr>
        <p:xfrm>
          <a:off x="5458216" y="2082149"/>
          <a:ext cx="6660560" cy="3689527"/>
        </p:xfrm>
        <a:graphic>
          <a:graphicData uri="http://schemas.openxmlformats.org/drawingml/2006/table">
            <a:tbl>
              <a:tblPr firstRow="1" bandRow="1">
                <a:tableStyleId>{5C22544A-7EE6-4342-B048-85BDC9FD1C3A}</a:tableStyleId>
              </a:tblPr>
              <a:tblGrid>
                <a:gridCol w="2141950">
                  <a:extLst>
                    <a:ext uri="{9D8B030D-6E8A-4147-A177-3AD203B41FA5}">
                      <a16:colId xmlns:a16="http://schemas.microsoft.com/office/drawing/2014/main" val="4223477399"/>
                    </a:ext>
                  </a:extLst>
                </a:gridCol>
                <a:gridCol w="952860">
                  <a:extLst>
                    <a:ext uri="{9D8B030D-6E8A-4147-A177-3AD203B41FA5}">
                      <a16:colId xmlns:a16="http://schemas.microsoft.com/office/drawing/2014/main" val="1300812927"/>
                    </a:ext>
                  </a:extLst>
                </a:gridCol>
                <a:gridCol w="1221755">
                  <a:extLst>
                    <a:ext uri="{9D8B030D-6E8A-4147-A177-3AD203B41FA5}">
                      <a16:colId xmlns:a16="http://schemas.microsoft.com/office/drawing/2014/main" val="888119101"/>
                    </a:ext>
                  </a:extLst>
                </a:gridCol>
                <a:gridCol w="1128974">
                  <a:extLst>
                    <a:ext uri="{9D8B030D-6E8A-4147-A177-3AD203B41FA5}">
                      <a16:colId xmlns:a16="http://schemas.microsoft.com/office/drawing/2014/main" val="917987765"/>
                    </a:ext>
                  </a:extLst>
                </a:gridCol>
                <a:gridCol w="1215021">
                  <a:extLst>
                    <a:ext uri="{9D8B030D-6E8A-4147-A177-3AD203B41FA5}">
                      <a16:colId xmlns:a16="http://schemas.microsoft.com/office/drawing/2014/main" val="3877545115"/>
                    </a:ext>
                  </a:extLst>
                </a:gridCol>
              </a:tblGrid>
              <a:tr h="869674">
                <a:tc>
                  <a:txBody>
                    <a:bodyPr/>
                    <a:lstStyle/>
                    <a:p>
                      <a:r>
                        <a:rPr lang="en-US" sz="1800">
                          <a:effectLst/>
                        </a:rPr>
                        <a:t>Optimizer</a:t>
                      </a:r>
                    </a:p>
                  </a:txBody>
                  <a:tcPr marL="70853" marR="70853" marT="0" marB="0"/>
                </a:tc>
                <a:tc>
                  <a:txBody>
                    <a:bodyPr/>
                    <a:lstStyle/>
                    <a:p>
                      <a:r>
                        <a:rPr lang="en-US" sz="1800">
                          <a:effectLst/>
                        </a:rPr>
                        <a:t>Epochs</a:t>
                      </a:r>
                    </a:p>
                    <a:p>
                      <a:pPr lvl="0">
                        <a:buNone/>
                      </a:pPr>
                      <a:endParaRPr lang="en-US" sz="1800">
                        <a:effectLst/>
                      </a:endParaRPr>
                    </a:p>
                  </a:txBody>
                  <a:tcPr marL="70853" marR="70853" marT="0" marB="0"/>
                </a:tc>
                <a:tc>
                  <a:txBody>
                    <a:bodyPr/>
                    <a:lstStyle/>
                    <a:p>
                      <a:r>
                        <a:rPr lang="en-US" sz="1800">
                          <a:effectLst/>
                        </a:rPr>
                        <a:t>Learning Rate</a:t>
                      </a:r>
                    </a:p>
                    <a:p>
                      <a:pPr lvl="0">
                        <a:buNone/>
                      </a:pPr>
                      <a:endParaRPr lang="en-US" sz="1800">
                        <a:effectLst/>
                      </a:endParaRPr>
                    </a:p>
                  </a:txBody>
                  <a:tcPr marL="70853" marR="70853" marT="0" marB="0"/>
                </a:tc>
                <a:tc>
                  <a:txBody>
                    <a:bodyPr/>
                    <a:lstStyle/>
                    <a:p>
                      <a:r>
                        <a:rPr lang="en-US" sz="1800">
                          <a:effectLst/>
                        </a:rPr>
                        <a:t>Dropout</a:t>
                      </a:r>
                    </a:p>
                  </a:txBody>
                  <a:tcPr marL="70853" marR="70853" marT="0" marB="0"/>
                </a:tc>
                <a:tc>
                  <a:txBody>
                    <a:bodyPr/>
                    <a:lstStyle/>
                    <a:p>
                      <a:r>
                        <a:rPr lang="en-US" sz="1800">
                          <a:effectLst/>
                        </a:rPr>
                        <a:t>Accuracy </a:t>
                      </a:r>
                    </a:p>
                  </a:txBody>
                  <a:tcPr marL="70853" marR="70853" marT="0" marB="0"/>
                </a:tc>
                <a:extLst>
                  <a:ext uri="{0D108BD9-81ED-4DB2-BD59-A6C34878D82A}">
                    <a16:rowId xmlns:a16="http://schemas.microsoft.com/office/drawing/2014/main" val="631289489"/>
                  </a:ext>
                </a:extLst>
              </a:tr>
              <a:tr h="313317">
                <a:tc rowSpan="3">
                  <a:txBody>
                    <a:bodyPr/>
                    <a:lstStyle/>
                    <a:p>
                      <a:r>
                        <a:rPr lang="en-US" sz="1800">
                          <a:effectLst/>
                        </a:rPr>
                        <a:t>SGD </a:t>
                      </a:r>
                      <a:r>
                        <a:rPr lang="en-US" sz="1800" b="1">
                          <a:effectLst/>
                        </a:rPr>
                        <a:t>(S</a:t>
                      </a:r>
                      <a:r>
                        <a:rPr lang="en-US" sz="1800" b="1" i="0" u="none" strike="noStrike" noProof="0">
                          <a:effectLst/>
                          <a:latin typeface="Avenir Next LT Pro"/>
                        </a:rPr>
                        <a:t>tochastic Gradient Descent)</a:t>
                      </a:r>
                    </a:p>
                  </a:txBody>
                  <a:tcPr marL="70853" marR="70853" marT="0" marB="0"/>
                </a:tc>
                <a:tc rowSpan="9">
                  <a:txBody>
                    <a:bodyPr/>
                    <a:lstStyle/>
                    <a:p>
                      <a:pPr algn="ctr"/>
                      <a:endParaRPr lang="en-US" sz="1800">
                        <a:effectLst/>
                      </a:endParaRPr>
                    </a:p>
                    <a:p>
                      <a:pPr lvl="0" algn="ctr">
                        <a:buNone/>
                      </a:pPr>
                      <a:endParaRPr lang="en-US" sz="1800">
                        <a:effectLst/>
                      </a:endParaRPr>
                    </a:p>
                    <a:p>
                      <a:pPr lvl="0" algn="ctr">
                        <a:buNone/>
                      </a:pPr>
                      <a:endParaRPr lang="en-US" sz="1800">
                        <a:effectLst/>
                      </a:endParaRPr>
                    </a:p>
                    <a:p>
                      <a:pPr lvl="0" algn="ctr">
                        <a:buNone/>
                      </a:pPr>
                      <a:endParaRPr lang="en-US" sz="1800">
                        <a:effectLst/>
                      </a:endParaRPr>
                    </a:p>
                    <a:p>
                      <a:pPr lvl="0" algn="ctr">
                        <a:buNone/>
                      </a:pPr>
                      <a:r>
                        <a:rPr lang="en-US" sz="1800">
                          <a:effectLst/>
                        </a:rPr>
                        <a:t>20</a:t>
                      </a:r>
                    </a:p>
                    <a:p>
                      <a:pPr lvl="0" algn="ctr">
                        <a:buNone/>
                      </a:pPr>
                      <a:endParaRPr lang="en-US" sz="1800">
                        <a:effectLst/>
                      </a:endParaRPr>
                    </a:p>
                    <a:p>
                      <a:pPr lvl="0" algn="ctr">
                        <a:buNone/>
                      </a:pPr>
                      <a:endParaRPr lang="en-US" sz="1800">
                        <a:effectLst/>
                      </a:endParaRPr>
                    </a:p>
                  </a:txBody>
                  <a:tcPr marL="70853" marR="70853" marT="0" marB="0"/>
                </a:tc>
                <a:tc rowSpan="9">
                  <a:txBody>
                    <a:bodyPr/>
                    <a:lstStyle/>
                    <a:p>
                      <a:pPr algn="ctr"/>
                      <a:endParaRPr lang="en-US" sz="1800">
                        <a:effectLst/>
                      </a:endParaRPr>
                    </a:p>
                    <a:p>
                      <a:pPr lvl="0" algn="ctr">
                        <a:buNone/>
                      </a:pPr>
                      <a:endParaRPr lang="en-US" sz="1800">
                        <a:effectLst/>
                      </a:endParaRPr>
                    </a:p>
                    <a:p>
                      <a:pPr lvl="0" algn="ctr">
                        <a:buNone/>
                      </a:pPr>
                      <a:endParaRPr lang="en-US" sz="1800">
                        <a:effectLst/>
                      </a:endParaRPr>
                    </a:p>
                    <a:p>
                      <a:pPr lvl="0" algn="ctr">
                        <a:buNone/>
                      </a:pPr>
                      <a:endParaRPr lang="en-US" sz="1800">
                        <a:effectLst/>
                      </a:endParaRPr>
                    </a:p>
                    <a:p>
                      <a:pPr lvl="0" algn="ctr">
                        <a:buNone/>
                      </a:pPr>
                      <a:r>
                        <a:rPr lang="en-US" sz="1800" b="0" i="0" u="none" strike="noStrike" noProof="0">
                          <a:effectLst/>
                          <a:latin typeface="Avenir Next LT Pro"/>
                        </a:rPr>
                        <a:t>1E-5</a:t>
                      </a:r>
                      <a:endParaRPr lang="en-US"/>
                    </a:p>
                    <a:p>
                      <a:pPr lvl="0" algn="ctr">
                        <a:buNone/>
                      </a:pPr>
                      <a:endParaRPr lang="en-US" sz="1800">
                        <a:effectLst/>
                      </a:endParaRPr>
                    </a:p>
                    <a:p>
                      <a:pPr lvl="0" algn="ctr">
                        <a:buNone/>
                      </a:pPr>
                      <a:endParaRPr lang="en-US" sz="1800">
                        <a:effectLst/>
                      </a:endParaRPr>
                    </a:p>
                  </a:txBody>
                  <a:tcPr marL="70853" marR="70853" marT="0" marB="0"/>
                </a:tc>
                <a:tc>
                  <a:txBody>
                    <a:bodyPr/>
                    <a:lstStyle/>
                    <a:p>
                      <a:r>
                        <a:rPr lang="en-US" sz="1800">
                          <a:effectLst/>
                        </a:rPr>
                        <a:t>0.4</a:t>
                      </a:r>
                    </a:p>
                  </a:txBody>
                  <a:tcPr marL="70853" marR="70853" marT="0" marB="0"/>
                </a:tc>
                <a:tc>
                  <a:txBody>
                    <a:bodyPr/>
                    <a:lstStyle/>
                    <a:p>
                      <a:r>
                        <a:rPr lang="en-US" sz="1800">
                          <a:effectLst/>
                        </a:rPr>
                        <a:t>49.4%</a:t>
                      </a:r>
                    </a:p>
                  </a:txBody>
                  <a:tcPr marL="70853" marR="70853" marT="0" marB="0"/>
                </a:tc>
                <a:extLst>
                  <a:ext uri="{0D108BD9-81ED-4DB2-BD59-A6C34878D82A}">
                    <a16:rowId xmlns:a16="http://schemas.microsoft.com/office/drawing/2014/main" val="3264885672"/>
                  </a:ext>
                </a:extLst>
              </a:tr>
              <a:tr h="313317">
                <a:tc vMerge="1">
                  <a:txBody>
                    <a:bodyPr/>
                    <a:lstStyle/>
                    <a:p>
                      <a:endParaRPr lang="en-US"/>
                    </a:p>
                  </a:txBody>
                  <a:tcPr/>
                </a:tc>
                <a:tc vMerge="1">
                  <a:txBody>
                    <a:bodyPr/>
                    <a:lstStyle/>
                    <a:p>
                      <a:endParaRPr lang="en-US">
                        <a:effectLst/>
                      </a:endParaRPr>
                    </a:p>
                  </a:txBody>
                  <a:tcPr marL="68580" marR="68580" marT="0" marB="0"/>
                </a:tc>
                <a:tc vMerge="1">
                  <a:txBody>
                    <a:bodyPr/>
                    <a:lstStyle/>
                    <a:p>
                      <a:endParaRPr lang="en-US">
                        <a:effectLst/>
                      </a:endParaRPr>
                    </a:p>
                  </a:txBody>
                  <a:tcPr marL="68580" marR="68580" marT="0" marB="0"/>
                </a:tc>
                <a:tc>
                  <a:txBody>
                    <a:bodyPr/>
                    <a:lstStyle/>
                    <a:p>
                      <a:r>
                        <a:rPr lang="en-US" sz="1800">
                          <a:effectLst/>
                        </a:rPr>
                        <a:t>0.5</a:t>
                      </a:r>
                    </a:p>
                  </a:txBody>
                  <a:tcPr marL="70853" marR="70853" marT="0" marB="0"/>
                </a:tc>
                <a:tc>
                  <a:txBody>
                    <a:bodyPr/>
                    <a:lstStyle/>
                    <a:p>
                      <a:r>
                        <a:rPr lang="en-US" sz="1800">
                          <a:effectLst/>
                        </a:rPr>
                        <a:t>63.5%</a:t>
                      </a:r>
                    </a:p>
                  </a:txBody>
                  <a:tcPr marL="70853" marR="70853" marT="0" marB="0"/>
                </a:tc>
                <a:extLst>
                  <a:ext uri="{0D108BD9-81ED-4DB2-BD59-A6C34878D82A}">
                    <a16:rowId xmlns:a16="http://schemas.microsoft.com/office/drawing/2014/main" val="1408917971"/>
                  </a:ext>
                </a:extLst>
              </a:tr>
              <a:tr h="313317">
                <a:tc vMerge="1">
                  <a:txBody>
                    <a:bodyPr/>
                    <a:lstStyle/>
                    <a:p>
                      <a:endParaRPr lang="en-US"/>
                    </a:p>
                  </a:txBody>
                  <a:tcPr/>
                </a:tc>
                <a:tc vMerge="1">
                  <a:txBody>
                    <a:bodyPr/>
                    <a:lstStyle/>
                    <a:p>
                      <a:endParaRPr lang="en-US">
                        <a:effectLst/>
                      </a:endParaRPr>
                    </a:p>
                  </a:txBody>
                  <a:tcPr marL="68580" marR="68580" marT="0" marB="0"/>
                </a:tc>
                <a:tc vMerge="1">
                  <a:txBody>
                    <a:bodyPr/>
                    <a:lstStyle/>
                    <a:p>
                      <a:endParaRPr lang="en-US">
                        <a:effectLst/>
                      </a:endParaRPr>
                    </a:p>
                  </a:txBody>
                  <a:tcPr marL="68580" marR="68580" marT="0" marB="0"/>
                </a:tc>
                <a:tc>
                  <a:txBody>
                    <a:bodyPr/>
                    <a:lstStyle/>
                    <a:p>
                      <a:r>
                        <a:rPr lang="en-US" sz="1800">
                          <a:effectLst/>
                        </a:rPr>
                        <a:t>0.6</a:t>
                      </a:r>
                    </a:p>
                  </a:txBody>
                  <a:tcPr marL="70853" marR="70853" marT="0" marB="0"/>
                </a:tc>
                <a:tc>
                  <a:txBody>
                    <a:bodyPr/>
                    <a:lstStyle/>
                    <a:p>
                      <a:r>
                        <a:rPr lang="en-US" sz="1800">
                          <a:effectLst/>
                        </a:rPr>
                        <a:t>88.1%</a:t>
                      </a:r>
                    </a:p>
                  </a:txBody>
                  <a:tcPr marL="70853" marR="70853" marT="0" marB="0"/>
                </a:tc>
                <a:extLst>
                  <a:ext uri="{0D108BD9-81ED-4DB2-BD59-A6C34878D82A}">
                    <a16:rowId xmlns:a16="http://schemas.microsoft.com/office/drawing/2014/main" val="2688150653"/>
                  </a:ext>
                </a:extLst>
              </a:tr>
              <a:tr h="313317">
                <a:tc rowSpan="3">
                  <a:txBody>
                    <a:bodyPr/>
                    <a:lstStyle/>
                    <a:p>
                      <a:r>
                        <a:rPr lang="en-US" sz="1800">
                          <a:effectLst/>
                        </a:rPr>
                        <a:t>ADAM (</a:t>
                      </a:r>
                      <a:r>
                        <a:rPr lang="en-US" sz="1600" b="1">
                          <a:effectLst/>
                        </a:rPr>
                        <a:t>A</a:t>
                      </a:r>
                      <a:r>
                        <a:rPr lang="en-US" sz="1600" b="1" i="0" u="none" strike="noStrike" noProof="0">
                          <a:effectLst/>
                          <a:latin typeface="Avenir Next LT Pro"/>
                        </a:rPr>
                        <a:t>daptive Moment estimation)</a:t>
                      </a:r>
                      <a:endParaRPr lang="en-US" sz="1600" b="0" i="0" u="none" strike="noStrike" noProof="0">
                        <a:effectLst/>
                        <a:latin typeface="Avenir Next LT Pro"/>
                      </a:endParaRPr>
                    </a:p>
                    <a:p>
                      <a:pPr lvl="0">
                        <a:buNone/>
                      </a:pPr>
                      <a:endParaRPr lang="en-US" sz="1800">
                        <a:effectLst/>
                      </a:endParaRPr>
                    </a:p>
                  </a:txBody>
                  <a:tcPr marL="70853" marR="70853" marT="0" marB="0"/>
                </a:tc>
                <a:tc vMerge="1">
                  <a:txBody>
                    <a:bodyPr/>
                    <a:lstStyle/>
                    <a:p>
                      <a:endParaRPr lang="en-US">
                        <a:effectLst/>
                      </a:endParaRPr>
                    </a:p>
                  </a:txBody>
                  <a:tcPr marL="68580" marR="68580" marT="0" marB="0"/>
                </a:tc>
                <a:tc vMerge="1">
                  <a:txBody>
                    <a:bodyPr/>
                    <a:lstStyle/>
                    <a:p>
                      <a:endParaRPr lang="en-US">
                        <a:effectLst/>
                      </a:endParaRPr>
                    </a:p>
                  </a:txBody>
                  <a:tcPr marL="68580" marR="68580" marT="0" marB="0"/>
                </a:tc>
                <a:tc>
                  <a:txBody>
                    <a:bodyPr/>
                    <a:lstStyle/>
                    <a:p>
                      <a:r>
                        <a:rPr lang="en-US" sz="1800" b="1">
                          <a:solidFill>
                            <a:srgbClr val="FF0000"/>
                          </a:solidFill>
                          <a:effectLst/>
                        </a:rPr>
                        <a:t>0.4</a:t>
                      </a:r>
                      <a:endParaRPr lang="en-US" sz="1800" b="1">
                        <a:solidFill>
                          <a:srgbClr val="FF0000"/>
                        </a:solidFill>
                      </a:endParaRPr>
                    </a:p>
                  </a:txBody>
                  <a:tcPr marL="70853" marR="70853" marT="0" marB="0"/>
                </a:tc>
                <a:tc>
                  <a:txBody>
                    <a:bodyPr/>
                    <a:lstStyle/>
                    <a:p>
                      <a:r>
                        <a:rPr lang="en-US" sz="1800" b="1">
                          <a:solidFill>
                            <a:srgbClr val="FF0000"/>
                          </a:solidFill>
                          <a:effectLst/>
                        </a:rPr>
                        <a:t>94.58%</a:t>
                      </a:r>
                    </a:p>
                  </a:txBody>
                  <a:tcPr marL="70853" marR="70853" marT="0" marB="0"/>
                </a:tc>
                <a:extLst>
                  <a:ext uri="{0D108BD9-81ED-4DB2-BD59-A6C34878D82A}">
                    <a16:rowId xmlns:a16="http://schemas.microsoft.com/office/drawing/2014/main" val="3459624529"/>
                  </a:ext>
                </a:extLst>
              </a:tr>
              <a:tr h="313317">
                <a:tc vMerge="1">
                  <a:txBody>
                    <a:bodyPr/>
                    <a:lstStyle/>
                    <a:p>
                      <a:endParaRPr lang="en-US"/>
                    </a:p>
                  </a:txBody>
                  <a:tcPr/>
                </a:tc>
                <a:tc vMerge="1">
                  <a:txBody>
                    <a:bodyPr/>
                    <a:lstStyle/>
                    <a:p>
                      <a:endParaRPr lang="en-US">
                        <a:effectLst/>
                      </a:endParaRPr>
                    </a:p>
                  </a:txBody>
                  <a:tcPr marL="68580" marR="68580" marT="0" marB="0"/>
                </a:tc>
                <a:tc vMerge="1">
                  <a:txBody>
                    <a:bodyPr/>
                    <a:lstStyle/>
                    <a:p>
                      <a:endParaRPr lang="en-US">
                        <a:effectLst/>
                      </a:endParaRPr>
                    </a:p>
                  </a:txBody>
                  <a:tcPr marL="68580" marR="68580" marT="0" marB="0"/>
                </a:tc>
                <a:tc>
                  <a:txBody>
                    <a:bodyPr/>
                    <a:lstStyle/>
                    <a:p>
                      <a:r>
                        <a:rPr lang="en-US" sz="1800">
                          <a:effectLst/>
                        </a:rPr>
                        <a:t>0.5</a:t>
                      </a:r>
                    </a:p>
                  </a:txBody>
                  <a:tcPr marL="70853" marR="70853" marT="0" marB="0"/>
                </a:tc>
                <a:tc>
                  <a:txBody>
                    <a:bodyPr/>
                    <a:lstStyle/>
                    <a:p>
                      <a:r>
                        <a:rPr lang="en-US" sz="1800">
                          <a:effectLst/>
                        </a:rPr>
                        <a:t>94.37%</a:t>
                      </a:r>
                    </a:p>
                  </a:txBody>
                  <a:tcPr marL="70853" marR="70853" marT="0" marB="0"/>
                </a:tc>
                <a:extLst>
                  <a:ext uri="{0D108BD9-81ED-4DB2-BD59-A6C34878D82A}">
                    <a16:rowId xmlns:a16="http://schemas.microsoft.com/office/drawing/2014/main" val="578110500"/>
                  </a:ext>
                </a:extLst>
              </a:tr>
              <a:tr h="313317">
                <a:tc vMerge="1">
                  <a:txBody>
                    <a:bodyPr/>
                    <a:lstStyle/>
                    <a:p>
                      <a:endParaRPr lang="en-US"/>
                    </a:p>
                  </a:txBody>
                  <a:tcPr/>
                </a:tc>
                <a:tc vMerge="1">
                  <a:txBody>
                    <a:bodyPr/>
                    <a:lstStyle/>
                    <a:p>
                      <a:endParaRPr lang="en-US">
                        <a:effectLst/>
                      </a:endParaRPr>
                    </a:p>
                  </a:txBody>
                  <a:tcPr marL="68580" marR="68580" marT="0" marB="0"/>
                </a:tc>
                <a:tc vMerge="1">
                  <a:txBody>
                    <a:bodyPr/>
                    <a:lstStyle/>
                    <a:p>
                      <a:endParaRPr lang="en-US">
                        <a:effectLst/>
                      </a:endParaRPr>
                    </a:p>
                  </a:txBody>
                  <a:tcPr marL="68580" marR="68580" marT="0" marB="0"/>
                </a:tc>
                <a:tc>
                  <a:txBody>
                    <a:bodyPr/>
                    <a:lstStyle/>
                    <a:p>
                      <a:r>
                        <a:rPr lang="en-US" sz="1800">
                          <a:effectLst/>
                        </a:rPr>
                        <a:t>0.6</a:t>
                      </a:r>
                    </a:p>
                  </a:txBody>
                  <a:tcPr marL="70853" marR="70853" marT="0" marB="0"/>
                </a:tc>
                <a:tc>
                  <a:txBody>
                    <a:bodyPr/>
                    <a:lstStyle/>
                    <a:p>
                      <a:r>
                        <a:rPr lang="en-US" sz="1800">
                          <a:effectLst/>
                        </a:rPr>
                        <a:t>94.41%</a:t>
                      </a:r>
                    </a:p>
                  </a:txBody>
                  <a:tcPr marL="70853" marR="70853" marT="0" marB="0"/>
                </a:tc>
                <a:extLst>
                  <a:ext uri="{0D108BD9-81ED-4DB2-BD59-A6C34878D82A}">
                    <a16:rowId xmlns:a16="http://schemas.microsoft.com/office/drawing/2014/main" val="3108565674"/>
                  </a:ext>
                </a:extLst>
              </a:tr>
              <a:tr h="313317">
                <a:tc rowSpan="3">
                  <a:txBody>
                    <a:bodyPr/>
                    <a:lstStyle/>
                    <a:p>
                      <a:pPr lvl="0">
                        <a:buNone/>
                      </a:pPr>
                      <a:r>
                        <a:rPr lang="en-US" sz="1800">
                          <a:effectLst/>
                        </a:rPr>
                        <a:t>RMSprop (</a:t>
                      </a:r>
                      <a:r>
                        <a:rPr lang="en-US" sz="1600" b="1" i="0" u="none" strike="noStrike" noProof="0">
                          <a:effectLst/>
                          <a:latin typeface="Avenir Next LT Pro"/>
                        </a:rPr>
                        <a:t>Root Mean Squared Propagation)</a:t>
                      </a:r>
                      <a:endParaRPr lang="en-US" sz="1600">
                        <a:effectLst/>
                      </a:endParaRPr>
                    </a:p>
                  </a:txBody>
                  <a:tcPr marL="70853" marR="70853" marT="0" marB="0"/>
                </a:tc>
                <a:tc vMerge="1">
                  <a:txBody>
                    <a:bodyPr/>
                    <a:lstStyle/>
                    <a:p>
                      <a:endParaRPr lang="en-US">
                        <a:effectLst/>
                      </a:endParaRPr>
                    </a:p>
                  </a:txBody>
                  <a:tcPr marL="68580" marR="68580" marT="0" marB="0"/>
                </a:tc>
                <a:tc vMerge="1">
                  <a:txBody>
                    <a:bodyPr/>
                    <a:lstStyle/>
                    <a:p>
                      <a:endParaRPr lang="en-US">
                        <a:effectLst/>
                      </a:endParaRPr>
                    </a:p>
                  </a:txBody>
                  <a:tcPr marL="68580" marR="68580" marT="0" marB="0"/>
                </a:tc>
                <a:tc>
                  <a:txBody>
                    <a:bodyPr/>
                    <a:lstStyle/>
                    <a:p>
                      <a:pPr lvl="0">
                        <a:buNone/>
                      </a:pPr>
                      <a:r>
                        <a:rPr lang="en-US" sz="1800">
                          <a:effectLst/>
                        </a:rPr>
                        <a:t>0.4</a:t>
                      </a:r>
                    </a:p>
                  </a:txBody>
                  <a:tcPr marL="70853" marR="70853" marT="0" marB="0"/>
                </a:tc>
                <a:tc>
                  <a:txBody>
                    <a:bodyPr/>
                    <a:lstStyle/>
                    <a:p>
                      <a:pPr lvl="0">
                        <a:buNone/>
                      </a:pPr>
                      <a:r>
                        <a:rPr lang="en-US" sz="1800">
                          <a:effectLst/>
                        </a:rPr>
                        <a:t>93.9%</a:t>
                      </a:r>
                    </a:p>
                  </a:txBody>
                  <a:tcPr marL="70853" marR="70853" marT="0" marB="0"/>
                </a:tc>
                <a:extLst>
                  <a:ext uri="{0D108BD9-81ED-4DB2-BD59-A6C34878D82A}">
                    <a16:rowId xmlns:a16="http://schemas.microsoft.com/office/drawing/2014/main" val="4211848892"/>
                  </a:ext>
                </a:extLst>
              </a:tr>
              <a:tr h="313317">
                <a:tc vMerge="1">
                  <a:txBody>
                    <a:bodyPr/>
                    <a:lstStyle/>
                    <a:p>
                      <a:endParaRPr lang="en-US"/>
                    </a:p>
                  </a:txBody>
                  <a:tcPr marL="68580" marR="68580" marT="0" marB="0"/>
                </a:tc>
                <a:tc vMerge="1">
                  <a:txBody>
                    <a:bodyPr/>
                    <a:lstStyle/>
                    <a:p>
                      <a:endParaRPr lang="en-US">
                        <a:effectLst/>
                      </a:endParaRPr>
                    </a:p>
                  </a:txBody>
                  <a:tcPr marL="68580" marR="68580" marT="0" marB="0"/>
                </a:tc>
                <a:tc vMerge="1">
                  <a:txBody>
                    <a:bodyPr/>
                    <a:lstStyle/>
                    <a:p>
                      <a:endParaRPr lang="en-US">
                        <a:effectLst/>
                      </a:endParaRPr>
                    </a:p>
                  </a:txBody>
                  <a:tcPr marL="68580" marR="68580" marT="0" marB="0"/>
                </a:tc>
                <a:tc>
                  <a:txBody>
                    <a:bodyPr/>
                    <a:lstStyle/>
                    <a:p>
                      <a:pPr lvl="0">
                        <a:buNone/>
                      </a:pPr>
                      <a:r>
                        <a:rPr lang="en-US" sz="1800">
                          <a:effectLst/>
                        </a:rPr>
                        <a:t>0.5</a:t>
                      </a:r>
                    </a:p>
                  </a:txBody>
                  <a:tcPr marL="70853" marR="70853" marT="0" marB="0"/>
                </a:tc>
                <a:tc>
                  <a:txBody>
                    <a:bodyPr/>
                    <a:lstStyle/>
                    <a:p>
                      <a:pPr lvl="0">
                        <a:buNone/>
                      </a:pPr>
                      <a:r>
                        <a:rPr lang="en-US" sz="1800">
                          <a:effectLst/>
                        </a:rPr>
                        <a:t>93.5%</a:t>
                      </a:r>
                    </a:p>
                  </a:txBody>
                  <a:tcPr marL="70853" marR="70853" marT="0" marB="0"/>
                </a:tc>
                <a:extLst>
                  <a:ext uri="{0D108BD9-81ED-4DB2-BD59-A6C34878D82A}">
                    <a16:rowId xmlns:a16="http://schemas.microsoft.com/office/drawing/2014/main" val="2303602657"/>
                  </a:ext>
                </a:extLst>
              </a:tr>
              <a:tr h="313317">
                <a:tc vMerge="1">
                  <a:txBody>
                    <a:bodyPr/>
                    <a:lstStyle/>
                    <a:p>
                      <a:endParaRPr lang="en-US"/>
                    </a:p>
                  </a:txBody>
                  <a:tcPr marL="68580" marR="68580" marT="0" marB="0"/>
                </a:tc>
                <a:tc vMerge="1">
                  <a:txBody>
                    <a:bodyPr/>
                    <a:lstStyle/>
                    <a:p>
                      <a:endParaRPr lang="en-US">
                        <a:effectLst/>
                      </a:endParaRPr>
                    </a:p>
                  </a:txBody>
                  <a:tcPr marL="68580" marR="68580" marT="0" marB="0"/>
                </a:tc>
                <a:tc vMerge="1">
                  <a:txBody>
                    <a:bodyPr/>
                    <a:lstStyle/>
                    <a:p>
                      <a:endParaRPr lang="en-US">
                        <a:effectLst/>
                      </a:endParaRPr>
                    </a:p>
                  </a:txBody>
                  <a:tcPr marL="68580" marR="68580" marT="0" marB="0"/>
                </a:tc>
                <a:tc>
                  <a:txBody>
                    <a:bodyPr/>
                    <a:lstStyle/>
                    <a:p>
                      <a:pPr lvl="0">
                        <a:buNone/>
                      </a:pPr>
                      <a:r>
                        <a:rPr lang="en-US" sz="1800">
                          <a:effectLst/>
                        </a:rPr>
                        <a:t>0.6</a:t>
                      </a:r>
                    </a:p>
                  </a:txBody>
                  <a:tcPr marL="70853" marR="70853" marT="0" marB="0"/>
                </a:tc>
                <a:tc>
                  <a:txBody>
                    <a:bodyPr/>
                    <a:lstStyle/>
                    <a:p>
                      <a:pPr lvl="0">
                        <a:buNone/>
                      </a:pPr>
                      <a:r>
                        <a:rPr lang="en-US" sz="1800">
                          <a:effectLst/>
                        </a:rPr>
                        <a:t>93.8%</a:t>
                      </a:r>
                    </a:p>
                  </a:txBody>
                  <a:tcPr marL="70853" marR="70853" marT="0" marB="0"/>
                </a:tc>
                <a:extLst>
                  <a:ext uri="{0D108BD9-81ED-4DB2-BD59-A6C34878D82A}">
                    <a16:rowId xmlns:a16="http://schemas.microsoft.com/office/drawing/2014/main" val="1630453559"/>
                  </a:ext>
                </a:extLst>
              </a:tr>
            </a:tbl>
          </a:graphicData>
        </a:graphic>
      </p:graphicFrame>
    </p:spTree>
    <p:extLst>
      <p:ext uri="{BB962C8B-B14F-4D97-AF65-F5344CB8AC3E}">
        <p14:creationId xmlns:p14="http://schemas.microsoft.com/office/powerpoint/2010/main" val="3165607670"/>
      </p:ext>
    </p:extLst>
  </p:cSld>
  <p:clrMapOvr>
    <a:masterClrMapping/>
  </p:clrMapOvr>
</p:sld>
</file>

<file path=ppt/theme/theme1.xml><?xml version="1.0" encoding="utf-8"?>
<a:theme xmlns:a="http://schemas.openxmlformats.org/drawingml/2006/main" name="DappledVTI">
  <a:themeElements>
    <a:clrScheme name="AnalogousFromDarkSeedLeftStep">
      <a:dk1>
        <a:srgbClr val="000000"/>
      </a:dk1>
      <a:lt1>
        <a:srgbClr val="FFFFFF"/>
      </a:lt1>
      <a:dk2>
        <a:srgbClr val="213B31"/>
      </a:dk2>
      <a:lt2>
        <a:srgbClr val="E8E2E3"/>
      </a:lt2>
      <a:accent1>
        <a:srgbClr val="45B0A4"/>
      </a:accent1>
      <a:accent2>
        <a:srgbClr val="3BB173"/>
      </a:accent2>
      <a:accent3>
        <a:srgbClr val="47B54D"/>
      </a:accent3>
      <a:accent4>
        <a:srgbClr val="66B13B"/>
      </a:accent4>
      <a:accent5>
        <a:srgbClr val="93AA43"/>
      </a:accent5>
      <a:accent6>
        <a:srgbClr val="B19A3B"/>
      </a:accent6>
      <a:hlink>
        <a:srgbClr val="678B2E"/>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6</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DappledVTI</vt:lpstr>
      <vt:lpstr>Deepfake Video Detection  Using Convolutional Neural Network and Recurrent Neural Network </vt:lpstr>
      <vt:lpstr>Contents</vt:lpstr>
      <vt:lpstr>1.0 Introduction</vt:lpstr>
      <vt:lpstr>1.3 How are deepfakes made?</vt:lpstr>
      <vt:lpstr>2.0 Methodology</vt:lpstr>
      <vt:lpstr>PowerPoint Presentation</vt:lpstr>
      <vt:lpstr>PowerPoint Presentation</vt:lpstr>
      <vt:lpstr>Hyperparameters</vt:lpstr>
      <vt:lpstr>3.0 Results and Discussion</vt:lpstr>
      <vt:lpstr>3.1 Training and validation graphs</vt:lpstr>
      <vt:lpstr>3.2 Evaluating the performance of the model</vt:lpstr>
      <vt:lpstr>Calculation</vt:lpstr>
      <vt:lpstr> Discussion </vt:lpstr>
      <vt:lpstr>3.3 Problems Encountered</vt:lpstr>
      <vt:lpstr>4.0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2021-12-14T22:32:37Z</dcterms:created>
  <dcterms:modified xsi:type="dcterms:W3CDTF">2021-12-16T21:51:18Z</dcterms:modified>
</cp:coreProperties>
</file>